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1.svg" ContentType="image/svg+xml"/>
  <Override PartName="/ppt/media/image23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sldIdLst>
    <p:sldId id="260" r:id="rId4"/>
    <p:sldId id="265" r:id="rId5"/>
    <p:sldId id="354" r:id="rId6"/>
    <p:sldId id="355" r:id="rId7"/>
    <p:sldId id="270" r:id="rId8"/>
    <p:sldId id="272" r:id="rId9"/>
    <p:sldId id="375" r:id="rId10"/>
    <p:sldId id="360" r:id="rId11"/>
    <p:sldId id="273" r:id="rId12"/>
    <p:sldId id="297" r:id="rId13"/>
    <p:sldId id="386" r:id="rId14"/>
    <p:sldId id="387" r:id="rId15"/>
    <p:sldId id="385" r:id="rId16"/>
    <p:sldId id="275" r:id="rId17"/>
    <p:sldId id="379" r:id="rId18"/>
    <p:sldId id="380" r:id="rId19"/>
    <p:sldId id="381" r:id="rId20"/>
    <p:sldId id="382" r:id="rId21"/>
    <p:sldId id="383" r:id="rId22"/>
    <p:sldId id="384" r:id="rId23"/>
    <p:sldId id="282" r:id="rId24"/>
    <p:sldId id="283" r:id="rId25"/>
    <p:sldId id="285" r:id="rId26"/>
    <p:sldId id="332" r:id="rId27"/>
    <p:sldId id="333" r:id="rId28"/>
    <p:sldId id="342" r:id="rId29"/>
    <p:sldId id="353" r:id="rId30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5" Type="http://schemas.openxmlformats.org/officeDocument/2006/relationships/tags" Target="../tags/tag29.xml"/><Relationship Id="rId14" Type="http://schemas.openxmlformats.org/officeDocument/2006/relationships/tags" Target="../tags/tag28.xml"/><Relationship Id="rId13" Type="http://schemas.openxmlformats.org/officeDocument/2006/relationships/tags" Target="../tags/tag27.xml"/><Relationship Id="rId12" Type="http://schemas.openxmlformats.org/officeDocument/2006/relationships/tags" Target="../tags/tag26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0" Type="http://schemas.openxmlformats.org/officeDocument/2006/relationships/tags" Target="../tags/tag48.xml"/><Relationship Id="rId2" Type="http://schemas.openxmlformats.org/officeDocument/2006/relationships/tags" Target="../tags/tag30.xml"/><Relationship Id="rId19" Type="http://schemas.openxmlformats.org/officeDocument/2006/relationships/tags" Target="../tags/tag47.xml"/><Relationship Id="rId18" Type="http://schemas.openxmlformats.org/officeDocument/2006/relationships/tags" Target="../tags/tag46.xml"/><Relationship Id="rId17" Type="http://schemas.openxmlformats.org/officeDocument/2006/relationships/tags" Target="../tags/tag45.xml"/><Relationship Id="rId16" Type="http://schemas.openxmlformats.org/officeDocument/2006/relationships/tags" Target="../tags/tag44.xml"/><Relationship Id="rId15" Type="http://schemas.openxmlformats.org/officeDocument/2006/relationships/tags" Target="../tags/tag43.xml"/><Relationship Id="rId14" Type="http://schemas.openxmlformats.org/officeDocument/2006/relationships/tags" Target="../tags/tag42.xml"/><Relationship Id="rId13" Type="http://schemas.openxmlformats.org/officeDocument/2006/relationships/tags" Target="../tags/tag41.xml"/><Relationship Id="rId12" Type="http://schemas.openxmlformats.org/officeDocument/2006/relationships/tags" Target="../tags/tag40.xml"/><Relationship Id="rId11" Type="http://schemas.openxmlformats.org/officeDocument/2006/relationships/tags" Target="../tags/tag39.xml"/><Relationship Id="rId10" Type="http://schemas.openxmlformats.org/officeDocument/2006/relationships/tags" Target="../tags/tag38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56.xml"/><Relationship Id="rId8" Type="http://schemas.openxmlformats.org/officeDocument/2006/relationships/tags" Target="../tags/tag55.xml"/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1" Type="http://schemas.openxmlformats.org/officeDocument/2006/relationships/tags" Target="../tags/tag58.xml"/><Relationship Id="rId10" Type="http://schemas.openxmlformats.org/officeDocument/2006/relationships/tags" Target="../tags/tag57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tags" Target="../tags/tag65.xml"/><Relationship Id="rId7" Type="http://schemas.openxmlformats.org/officeDocument/2006/relationships/tags" Target="../tags/tag64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4" Type="http://schemas.openxmlformats.org/officeDocument/2006/relationships/tags" Target="../tags/tag71.xml"/><Relationship Id="rId13" Type="http://schemas.openxmlformats.org/officeDocument/2006/relationships/tags" Target="../tags/tag70.xml"/><Relationship Id="rId12" Type="http://schemas.openxmlformats.org/officeDocument/2006/relationships/tags" Target="../tags/tag69.xml"/><Relationship Id="rId11" Type="http://schemas.openxmlformats.org/officeDocument/2006/relationships/tags" Target="../tags/tag68.xml"/><Relationship Id="rId10" Type="http://schemas.openxmlformats.org/officeDocument/2006/relationships/tags" Target="../tags/tag67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tags" Target="../tags/tag78.xml"/><Relationship Id="rId7" Type="http://schemas.openxmlformats.org/officeDocument/2006/relationships/tags" Target="../tags/tag77.x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7" Type="http://schemas.openxmlformats.org/officeDocument/2006/relationships/tags" Target="../tags/tag87.xml"/><Relationship Id="rId16" Type="http://schemas.openxmlformats.org/officeDocument/2006/relationships/tags" Target="../tags/tag86.xml"/><Relationship Id="rId15" Type="http://schemas.openxmlformats.org/officeDocument/2006/relationships/tags" Target="../tags/tag85.xml"/><Relationship Id="rId14" Type="http://schemas.openxmlformats.org/officeDocument/2006/relationships/tags" Target="../tags/tag84.xml"/><Relationship Id="rId13" Type="http://schemas.openxmlformats.org/officeDocument/2006/relationships/tags" Target="../tags/tag83.xml"/><Relationship Id="rId12" Type="http://schemas.openxmlformats.org/officeDocument/2006/relationships/tags" Target="../tags/tag82.xml"/><Relationship Id="rId11" Type="http://schemas.openxmlformats.org/officeDocument/2006/relationships/tags" Target="../tags/tag81.xml"/><Relationship Id="rId10" Type="http://schemas.openxmlformats.org/officeDocument/2006/relationships/tags" Target="../tags/tag80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0" Type="http://schemas.openxmlformats.org/officeDocument/2006/relationships/tags" Target="../tags/tag106.xml"/><Relationship Id="rId2" Type="http://schemas.openxmlformats.org/officeDocument/2006/relationships/tags" Target="../tags/tag88.xml"/><Relationship Id="rId19" Type="http://schemas.openxmlformats.org/officeDocument/2006/relationships/tags" Target="../tags/tag105.xml"/><Relationship Id="rId18" Type="http://schemas.openxmlformats.org/officeDocument/2006/relationships/tags" Target="../tags/tag104.xml"/><Relationship Id="rId17" Type="http://schemas.openxmlformats.org/officeDocument/2006/relationships/tags" Target="../tags/tag103.xml"/><Relationship Id="rId16" Type="http://schemas.openxmlformats.org/officeDocument/2006/relationships/tags" Target="../tags/tag102.xml"/><Relationship Id="rId15" Type="http://schemas.openxmlformats.org/officeDocument/2006/relationships/tags" Target="../tags/tag101.xml"/><Relationship Id="rId14" Type="http://schemas.openxmlformats.org/officeDocument/2006/relationships/tags" Target="../tags/tag100.xml"/><Relationship Id="rId13" Type="http://schemas.openxmlformats.org/officeDocument/2006/relationships/tags" Target="../tags/tag99.xml"/><Relationship Id="rId12" Type="http://schemas.openxmlformats.org/officeDocument/2006/relationships/tags" Target="../tags/tag98.xml"/><Relationship Id="rId11" Type="http://schemas.openxmlformats.org/officeDocument/2006/relationships/tags" Target="../tags/tag97.xml"/><Relationship Id="rId10" Type="http://schemas.openxmlformats.org/officeDocument/2006/relationships/tags" Target="../tags/tag96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14.xml"/><Relationship Id="rId8" Type="http://schemas.openxmlformats.org/officeDocument/2006/relationships/tags" Target="../tags/tag113.xml"/><Relationship Id="rId7" Type="http://schemas.openxmlformats.org/officeDocument/2006/relationships/tags" Target="../tags/tag112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3" Type="http://schemas.openxmlformats.org/officeDocument/2006/relationships/tags" Target="../tags/tag108.xml"/><Relationship Id="rId21" Type="http://schemas.openxmlformats.org/officeDocument/2006/relationships/tags" Target="../tags/tag126.xml"/><Relationship Id="rId20" Type="http://schemas.openxmlformats.org/officeDocument/2006/relationships/tags" Target="../tags/tag125.xml"/><Relationship Id="rId2" Type="http://schemas.openxmlformats.org/officeDocument/2006/relationships/tags" Target="../tags/tag107.xml"/><Relationship Id="rId19" Type="http://schemas.openxmlformats.org/officeDocument/2006/relationships/tags" Target="../tags/tag124.xml"/><Relationship Id="rId18" Type="http://schemas.openxmlformats.org/officeDocument/2006/relationships/tags" Target="../tags/tag123.xml"/><Relationship Id="rId17" Type="http://schemas.openxmlformats.org/officeDocument/2006/relationships/tags" Target="../tags/tag122.xml"/><Relationship Id="rId16" Type="http://schemas.openxmlformats.org/officeDocument/2006/relationships/tags" Target="../tags/tag121.xml"/><Relationship Id="rId15" Type="http://schemas.openxmlformats.org/officeDocument/2006/relationships/tags" Target="../tags/tag120.xml"/><Relationship Id="rId14" Type="http://schemas.openxmlformats.org/officeDocument/2006/relationships/tags" Target="../tags/tag119.xml"/><Relationship Id="rId13" Type="http://schemas.openxmlformats.org/officeDocument/2006/relationships/tags" Target="../tags/tag118.xml"/><Relationship Id="rId12" Type="http://schemas.openxmlformats.org/officeDocument/2006/relationships/tags" Target="../tags/tag117.xml"/><Relationship Id="rId11" Type="http://schemas.openxmlformats.org/officeDocument/2006/relationships/tags" Target="../tags/tag116.xml"/><Relationship Id="rId10" Type="http://schemas.openxmlformats.org/officeDocument/2006/relationships/tags" Target="../tags/tag115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34.xml"/><Relationship Id="rId8" Type="http://schemas.openxmlformats.org/officeDocument/2006/relationships/tags" Target="../tags/tag133.xml"/><Relationship Id="rId7" Type="http://schemas.openxmlformats.org/officeDocument/2006/relationships/tags" Target="../tags/tag132.xml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4" Type="http://schemas.openxmlformats.org/officeDocument/2006/relationships/tags" Target="../tags/tag139.xml"/><Relationship Id="rId13" Type="http://schemas.openxmlformats.org/officeDocument/2006/relationships/tags" Target="../tags/tag138.xml"/><Relationship Id="rId12" Type="http://schemas.openxmlformats.org/officeDocument/2006/relationships/tags" Target="../tags/tag137.xml"/><Relationship Id="rId11" Type="http://schemas.openxmlformats.org/officeDocument/2006/relationships/tags" Target="../tags/tag136.xml"/><Relationship Id="rId10" Type="http://schemas.openxmlformats.org/officeDocument/2006/relationships/tags" Target="../tags/tag135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47.xml"/><Relationship Id="rId8" Type="http://schemas.openxmlformats.org/officeDocument/2006/relationships/tags" Target="../tags/tag146.xml"/><Relationship Id="rId7" Type="http://schemas.openxmlformats.org/officeDocument/2006/relationships/tags" Target="../tags/tag145.xml"/><Relationship Id="rId6" Type="http://schemas.openxmlformats.org/officeDocument/2006/relationships/tags" Target="../tags/tag144.xml"/><Relationship Id="rId5" Type="http://schemas.openxmlformats.org/officeDocument/2006/relationships/tags" Target="../tags/tag143.xml"/><Relationship Id="rId4" Type="http://schemas.openxmlformats.org/officeDocument/2006/relationships/tags" Target="../tags/tag142.xml"/><Relationship Id="rId3" Type="http://schemas.openxmlformats.org/officeDocument/2006/relationships/tags" Target="../tags/tag141.xml"/><Relationship Id="rId21" Type="http://schemas.openxmlformats.org/officeDocument/2006/relationships/tags" Target="../tags/tag159.xml"/><Relationship Id="rId20" Type="http://schemas.openxmlformats.org/officeDocument/2006/relationships/tags" Target="../tags/tag158.xml"/><Relationship Id="rId2" Type="http://schemas.openxmlformats.org/officeDocument/2006/relationships/tags" Target="../tags/tag140.xml"/><Relationship Id="rId19" Type="http://schemas.openxmlformats.org/officeDocument/2006/relationships/tags" Target="../tags/tag157.xml"/><Relationship Id="rId18" Type="http://schemas.openxmlformats.org/officeDocument/2006/relationships/tags" Target="../tags/tag156.xml"/><Relationship Id="rId17" Type="http://schemas.openxmlformats.org/officeDocument/2006/relationships/tags" Target="../tags/tag155.xml"/><Relationship Id="rId16" Type="http://schemas.openxmlformats.org/officeDocument/2006/relationships/tags" Target="../tags/tag154.xml"/><Relationship Id="rId15" Type="http://schemas.openxmlformats.org/officeDocument/2006/relationships/tags" Target="../tags/tag153.xml"/><Relationship Id="rId14" Type="http://schemas.openxmlformats.org/officeDocument/2006/relationships/tags" Target="../tags/tag152.xml"/><Relationship Id="rId13" Type="http://schemas.openxmlformats.org/officeDocument/2006/relationships/tags" Target="../tags/tag151.xml"/><Relationship Id="rId12" Type="http://schemas.openxmlformats.org/officeDocument/2006/relationships/tags" Target="../tags/tag150.xml"/><Relationship Id="rId11" Type="http://schemas.openxmlformats.org/officeDocument/2006/relationships/tags" Target="../tags/tag149.xml"/><Relationship Id="rId10" Type="http://schemas.openxmlformats.org/officeDocument/2006/relationships/tags" Target="../tags/tag148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67.xml"/><Relationship Id="rId8" Type="http://schemas.openxmlformats.org/officeDocument/2006/relationships/tags" Target="../tags/tag166.xml"/><Relationship Id="rId7" Type="http://schemas.openxmlformats.org/officeDocument/2006/relationships/tags" Target="../tags/tag165.xml"/><Relationship Id="rId6" Type="http://schemas.openxmlformats.org/officeDocument/2006/relationships/tags" Target="../tags/tag164.xml"/><Relationship Id="rId5" Type="http://schemas.openxmlformats.org/officeDocument/2006/relationships/tags" Target="../tags/tag163.xml"/><Relationship Id="rId4" Type="http://schemas.openxmlformats.org/officeDocument/2006/relationships/tags" Target="../tags/tag162.xml"/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4" Type="http://schemas.openxmlformats.org/officeDocument/2006/relationships/tags" Target="../tags/tag172.xml"/><Relationship Id="rId13" Type="http://schemas.openxmlformats.org/officeDocument/2006/relationships/tags" Target="../tags/tag171.xml"/><Relationship Id="rId12" Type="http://schemas.openxmlformats.org/officeDocument/2006/relationships/tags" Target="../tags/tag170.xml"/><Relationship Id="rId11" Type="http://schemas.openxmlformats.org/officeDocument/2006/relationships/tags" Target="../tags/tag169.xml"/><Relationship Id="rId10" Type="http://schemas.openxmlformats.org/officeDocument/2006/relationships/tags" Target="../tags/tag168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80.xml"/><Relationship Id="rId8" Type="http://schemas.openxmlformats.org/officeDocument/2006/relationships/tags" Target="../tags/tag179.xml"/><Relationship Id="rId7" Type="http://schemas.openxmlformats.org/officeDocument/2006/relationships/tags" Target="../tags/tag178.xml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4" Type="http://schemas.openxmlformats.org/officeDocument/2006/relationships/tags" Target="../tags/tag175.xml"/><Relationship Id="rId3" Type="http://schemas.openxmlformats.org/officeDocument/2006/relationships/tags" Target="../tags/tag174.xml"/><Relationship Id="rId2" Type="http://schemas.openxmlformats.org/officeDocument/2006/relationships/tags" Target="../tags/tag173.xml"/><Relationship Id="rId13" Type="http://schemas.openxmlformats.org/officeDocument/2006/relationships/tags" Target="../tags/tag184.xml"/><Relationship Id="rId12" Type="http://schemas.openxmlformats.org/officeDocument/2006/relationships/tags" Target="../tags/tag183.xml"/><Relationship Id="rId11" Type="http://schemas.openxmlformats.org/officeDocument/2006/relationships/tags" Target="../tags/tag182.xml"/><Relationship Id="rId10" Type="http://schemas.openxmlformats.org/officeDocument/2006/relationships/tags" Target="../tags/tag181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92.xml"/><Relationship Id="rId8" Type="http://schemas.openxmlformats.org/officeDocument/2006/relationships/tags" Target="../tags/tag191.xml"/><Relationship Id="rId7" Type="http://schemas.openxmlformats.org/officeDocument/2006/relationships/tags" Target="../tags/tag190.xml"/><Relationship Id="rId6" Type="http://schemas.openxmlformats.org/officeDocument/2006/relationships/tags" Target="../tags/tag189.xml"/><Relationship Id="rId5" Type="http://schemas.openxmlformats.org/officeDocument/2006/relationships/tags" Target="../tags/tag188.xml"/><Relationship Id="rId4" Type="http://schemas.openxmlformats.org/officeDocument/2006/relationships/tags" Target="../tags/tag187.xml"/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200.xml"/><Relationship Id="rId8" Type="http://schemas.openxmlformats.org/officeDocument/2006/relationships/tags" Target="../tags/tag199.xml"/><Relationship Id="rId7" Type="http://schemas.openxmlformats.org/officeDocument/2006/relationships/tags" Target="../tags/tag198.xml"/><Relationship Id="rId6" Type="http://schemas.openxmlformats.org/officeDocument/2006/relationships/tags" Target="../tags/tag197.xml"/><Relationship Id="rId5" Type="http://schemas.openxmlformats.org/officeDocument/2006/relationships/tags" Target="../tags/tag196.xml"/><Relationship Id="rId4" Type="http://schemas.openxmlformats.org/officeDocument/2006/relationships/tags" Target="../tags/tag195.xml"/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3" Type="http://schemas.openxmlformats.org/officeDocument/2006/relationships/tags" Target="../tags/tag204.xml"/><Relationship Id="rId12" Type="http://schemas.openxmlformats.org/officeDocument/2006/relationships/tags" Target="../tags/tag203.xml"/><Relationship Id="rId11" Type="http://schemas.openxmlformats.org/officeDocument/2006/relationships/tags" Target="../tags/tag202.xml"/><Relationship Id="rId10" Type="http://schemas.openxmlformats.org/officeDocument/2006/relationships/tags" Target="../tags/tag201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212.xml"/><Relationship Id="rId8" Type="http://schemas.openxmlformats.org/officeDocument/2006/relationships/tags" Target="../tags/tag211.xml"/><Relationship Id="rId7" Type="http://schemas.openxmlformats.org/officeDocument/2006/relationships/tags" Target="../tags/tag210.xml"/><Relationship Id="rId6" Type="http://schemas.openxmlformats.org/officeDocument/2006/relationships/tags" Target="../tags/tag209.xml"/><Relationship Id="rId5" Type="http://schemas.openxmlformats.org/officeDocument/2006/relationships/tags" Target="../tags/tag208.xml"/><Relationship Id="rId4" Type="http://schemas.openxmlformats.org/officeDocument/2006/relationships/tags" Target="../tags/tag207.xml"/><Relationship Id="rId3" Type="http://schemas.openxmlformats.org/officeDocument/2006/relationships/tags" Target="../tags/tag206.xml"/><Relationship Id="rId2" Type="http://schemas.openxmlformats.org/officeDocument/2006/relationships/tags" Target="../tags/tag205.xml"/><Relationship Id="rId12" Type="http://schemas.openxmlformats.org/officeDocument/2006/relationships/tags" Target="../tags/tag215.xml"/><Relationship Id="rId11" Type="http://schemas.openxmlformats.org/officeDocument/2006/relationships/tags" Target="../tags/tag214.xml"/><Relationship Id="rId10" Type="http://schemas.openxmlformats.org/officeDocument/2006/relationships/tags" Target="../tags/tag213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223.xml"/><Relationship Id="rId8" Type="http://schemas.openxmlformats.org/officeDocument/2006/relationships/tags" Target="../tags/tag222.xml"/><Relationship Id="rId7" Type="http://schemas.openxmlformats.org/officeDocument/2006/relationships/tags" Target="../tags/tag221.xml"/><Relationship Id="rId6" Type="http://schemas.openxmlformats.org/officeDocument/2006/relationships/tags" Target="../tags/tag220.xml"/><Relationship Id="rId5" Type="http://schemas.openxmlformats.org/officeDocument/2006/relationships/tags" Target="../tags/tag219.xml"/><Relationship Id="rId4" Type="http://schemas.openxmlformats.org/officeDocument/2006/relationships/tags" Target="../tags/tag218.xml"/><Relationship Id="rId3" Type="http://schemas.openxmlformats.org/officeDocument/2006/relationships/tags" Target="../tags/tag217.xml"/><Relationship Id="rId2" Type="http://schemas.openxmlformats.org/officeDocument/2006/relationships/tags" Target="../tags/tag216.xml"/><Relationship Id="rId17" Type="http://schemas.openxmlformats.org/officeDocument/2006/relationships/tags" Target="../tags/tag231.xml"/><Relationship Id="rId16" Type="http://schemas.openxmlformats.org/officeDocument/2006/relationships/tags" Target="../tags/tag230.xml"/><Relationship Id="rId15" Type="http://schemas.openxmlformats.org/officeDocument/2006/relationships/tags" Target="../tags/tag229.xml"/><Relationship Id="rId14" Type="http://schemas.openxmlformats.org/officeDocument/2006/relationships/tags" Target="../tags/tag228.xml"/><Relationship Id="rId13" Type="http://schemas.openxmlformats.org/officeDocument/2006/relationships/tags" Target="../tags/tag227.xml"/><Relationship Id="rId12" Type="http://schemas.openxmlformats.org/officeDocument/2006/relationships/tags" Target="../tags/tag226.xml"/><Relationship Id="rId11" Type="http://schemas.openxmlformats.org/officeDocument/2006/relationships/tags" Target="../tags/tag225.xml"/><Relationship Id="rId10" Type="http://schemas.openxmlformats.org/officeDocument/2006/relationships/tags" Target="../tags/tag224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239.xml"/><Relationship Id="rId8" Type="http://schemas.openxmlformats.org/officeDocument/2006/relationships/tags" Target="../tags/tag238.xml"/><Relationship Id="rId7" Type="http://schemas.openxmlformats.org/officeDocument/2006/relationships/tags" Target="../tags/tag237.xml"/><Relationship Id="rId6" Type="http://schemas.openxmlformats.org/officeDocument/2006/relationships/tags" Target="../tags/tag236.xml"/><Relationship Id="rId5" Type="http://schemas.openxmlformats.org/officeDocument/2006/relationships/tags" Target="../tags/tag235.xml"/><Relationship Id="rId4" Type="http://schemas.openxmlformats.org/officeDocument/2006/relationships/tags" Target="../tags/tag234.xml"/><Relationship Id="rId3" Type="http://schemas.openxmlformats.org/officeDocument/2006/relationships/tags" Target="../tags/tag233.xml"/><Relationship Id="rId2" Type="http://schemas.openxmlformats.org/officeDocument/2006/relationships/tags" Target="../tags/tag232.xml"/><Relationship Id="rId11" Type="http://schemas.openxmlformats.org/officeDocument/2006/relationships/tags" Target="../tags/tag241.xml"/><Relationship Id="rId10" Type="http://schemas.openxmlformats.org/officeDocument/2006/relationships/tags" Target="../tags/tag240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249.xml"/><Relationship Id="rId8" Type="http://schemas.openxmlformats.org/officeDocument/2006/relationships/tags" Target="../tags/tag248.xml"/><Relationship Id="rId7" Type="http://schemas.openxmlformats.org/officeDocument/2006/relationships/tags" Target="../tags/tag247.xml"/><Relationship Id="rId6" Type="http://schemas.openxmlformats.org/officeDocument/2006/relationships/tags" Target="../tags/tag246.xml"/><Relationship Id="rId5" Type="http://schemas.openxmlformats.org/officeDocument/2006/relationships/tags" Target="../tags/tag245.xml"/><Relationship Id="rId4" Type="http://schemas.openxmlformats.org/officeDocument/2006/relationships/tags" Target="../tags/tag244.xml"/><Relationship Id="rId3" Type="http://schemas.openxmlformats.org/officeDocument/2006/relationships/tags" Target="../tags/tag243.xml"/><Relationship Id="rId2" Type="http://schemas.openxmlformats.org/officeDocument/2006/relationships/tags" Target="../tags/tag242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257.xml"/><Relationship Id="rId8" Type="http://schemas.openxmlformats.org/officeDocument/2006/relationships/tags" Target="../tags/tag256.xml"/><Relationship Id="rId7" Type="http://schemas.openxmlformats.org/officeDocument/2006/relationships/tags" Target="../tags/tag255.xml"/><Relationship Id="rId6" Type="http://schemas.openxmlformats.org/officeDocument/2006/relationships/tags" Target="../tags/tag254.xml"/><Relationship Id="rId5" Type="http://schemas.openxmlformats.org/officeDocument/2006/relationships/tags" Target="../tags/tag253.xml"/><Relationship Id="rId4" Type="http://schemas.openxmlformats.org/officeDocument/2006/relationships/tags" Target="../tags/tag252.xml"/><Relationship Id="rId3" Type="http://schemas.openxmlformats.org/officeDocument/2006/relationships/tags" Target="../tags/tag251.xml"/><Relationship Id="rId2" Type="http://schemas.openxmlformats.org/officeDocument/2006/relationships/tags" Target="../tags/tag250.xml"/><Relationship Id="rId17" Type="http://schemas.openxmlformats.org/officeDocument/2006/relationships/tags" Target="../tags/tag265.xml"/><Relationship Id="rId16" Type="http://schemas.openxmlformats.org/officeDocument/2006/relationships/tags" Target="../tags/tag264.xml"/><Relationship Id="rId15" Type="http://schemas.openxmlformats.org/officeDocument/2006/relationships/tags" Target="../tags/tag263.xml"/><Relationship Id="rId14" Type="http://schemas.openxmlformats.org/officeDocument/2006/relationships/tags" Target="../tags/tag262.xml"/><Relationship Id="rId13" Type="http://schemas.openxmlformats.org/officeDocument/2006/relationships/tags" Target="../tags/tag261.xml"/><Relationship Id="rId12" Type="http://schemas.openxmlformats.org/officeDocument/2006/relationships/tags" Target="../tags/tag260.xml"/><Relationship Id="rId11" Type="http://schemas.openxmlformats.org/officeDocument/2006/relationships/tags" Target="../tags/tag259.xml"/><Relationship Id="rId10" Type="http://schemas.openxmlformats.org/officeDocument/2006/relationships/tags" Target="../tags/tag258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273.xml"/><Relationship Id="rId8" Type="http://schemas.openxmlformats.org/officeDocument/2006/relationships/tags" Target="../tags/tag272.xml"/><Relationship Id="rId7" Type="http://schemas.openxmlformats.org/officeDocument/2006/relationships/tags" Target="../tags/tag271.xml"/><Relationship Id="rId6" Type="http://schemas.openxmlformats.org/officeDocument/2006/relationships/tags" Target="../tags/tag270.xml"/><Relationship Id="rId5" Type="http://schemas.openxmlformats.org/officeDocument/2006/relationships/tags" Target="../tags/tag269.xml"/><Relationship Id="rId4" Type="http://schemas.openxmlformats.org/officeDocument/2006/relationships/tags" Target="../tags/tag268.xml"/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0" Type="http://schemas.openxmlformats.org/officeDocument/2006/relationships/tags" Target="../tags/tag274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282.xml"/><Relationship Id="rId8" Type="http://schemas.openxmlformats.org/officeDocument/2006/relationships/tags" Target="../tags/tag281.xml"/><Relationship Id="rId7" Type="http://schemas.openxmlformats.org/officeDocument/2006/relationships/tags" Target="../tags/tag280.xml"/><Relationship Id="rId6" Type="http://schemas.openxmlformats.org/officeDocument/2006/relationships/tags" Target="../tags/tag279.xml"/><Relationship Id="rId5" Type="http://schemas.openxmlformats.org/officeDocument/2006/relationships/tags" Target="../tags/tag278.xml"/><Relationship Id="rId4" Type="http://schemas.openxmlformats.org/officeDocument/2006/relationships/tags" Target="../tags/tag277.xml"/><Relationship Id="rId3" Type="http://schemas.openxmlformats.org/officeDocument/2006/relationships/tags" Target="../tags/tag276.xml"/><Relationship Id="rId25" Type="http://schemas.openxmlformats.org/officeDocument/2006/relationships/tags" Target="../tags/tag298.xml"/><Relationship Id="rId24" Type="http://schemas.openxmlformats.org/officeDocument/2006/relationships/tags" Target="../tags/tag297.xml"/><Relationship Id="rId23" Type="http://schemas.openxmlformats.org/officeDocument/2006/relationships/tags" Target="../tags/tag296.xml"/><Relationship Id="rId22" Type="http://schemas.openxmlformats.org/officeDocument/2006/relationships/tags" Target="../tags/tag295.xml"/><Relationship Id="rId21" Type="http://schemas.openxmlformats.org/officeDocument/2006/relationships/tags" Target="../tags/tag294.xml"/><Relationship Id="rId20" Type="http://schemas.openxmlformats.org/officeDocument/2006/relationships/tags" Target="../tags/tag293.xml"/><Relationship Id="rId2" Type="http://schemas.openxmlformats.org/officeDocument/2006/relationships/tags" Target="../tags/tag275.xml"/><Relationship Id="rId19" Type="http://schemas.openxmlformats.org/officeDocument/2006/relationships/tags" Target="../tags/tag292.xml"/><Relationship Id="rId18" Type="http://schemas.openxmlformats.org/officeDocument/2006/relationships/tags" Target="../tags/tag291.xml"/><Relationship Id="rId17" Type="http://schemas.openxmlformats.org/officeDocument/2006/relationships/tags" Target="../tags/tag290.xml"/><Relationship Id="rId16" Type="http://schemas.openxmlformats.org/officeDocument/2006/relationships/tags" Target="../tags/tag289.xml"/><Relationship Id="rId15" Type="http://schemas.openxmlformats.org/officeDocument/2006/relationships/tags" Target="../tags/tag288.xml"/><Relationship Id="rId14" Type="http://schemas.openxmlformats.org/officeDocument/2006/relationships/tags" Target="../tags/tag287.xml"/><Relationship Id="rId13" Type="http://schemas.openxmlformats.org/officeDocument/2006/relationships/tags" Target="../tags/tag286.xml"/><Relationship Id="rId12" Type="http://schemas.openxmlformats.org/officeDocument/2006/relationships/tags" Target="../tags/tag285.xml"/><Relationship Id="rId11" Type="http://schemas.openxmlformats.org/officeDocument/2006/relationships/tags" Target="../tags/tag284.xml"/><Relationship Id="rId10" Type="http://schemas.openxmlformats.org/officeDocument/2006/relationships/tags" Target="../tags/tag283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tags" Target="../tags/tag305.xml"/><Relationship Id="rId7" Type="http://schemas.openxmlformats.org/officeDocument/2006/relationships/tags" Target="../tags/tag304.xml"/><Relationship Id="rId6" Type="http://schemas.openxmlformats.org/officeDocument/2006/relationships/tags" Target="../tags/tag303.xml"/><Relationship Id="rId5" Type="http://schemas.openxmlformats.org/officeDocument/2006/relationships/tags" Target="../tags/tag302.xml"/><Relationship Id="rId4" Type="http://schemas.openxmlformats.org/officeDocument/2006/relationships/tags" Target="../tags/tag301.xml"/><Relationship Id="rId3" Type="http://schemas.openxmlformats.org/officeDocument/2006/relationships/tags" Target="../tags/tag300.xml"/><Relationship Id="rId2" Type="http://schemas.openxmlformats.org/officeDocument/2006/relationships/tags" Target="../tags/tag299.xm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313.xml"/><Relationship Id="rId8" Type="http://schemas.openxmlformats.org/officeDocument/2006/relationships/tags" Target="../tags/tag312.xml"/><Relationship Id="rId7" Type="http://schemas.openxmlformats.org/officeDocument/2006/relationships/tags" Target="../tags/tag311.xml"/><Relationship Id="rId6" Type="http://schemas.openxmlformats.org/officeDocument/2006/relationships/tags" Target="../tags/tag310.xml"/><Relationship Id="rId5" Type="http://schemas.openxmlformats.org/officeDocument/2006/relationships/tags" Target="../tags/tag309.xml"/><Relationship Id="rId4" Type="http://schemas.openxmlformats.org/officeDocument/2006/relationships/tags" Target="../tags/tag308.xml"/><Relationship Id="rId3" Type="http://schemas.openxmlformats.org/officeDocument/2006/relationships/tags" Target="../tags/tag307.xml"/><Relationship Id="rId2" Type="http://schemas.openxmlformats.org/officeDocument/2006/relationships/tags" Target="../tags/tag306.xml"/><Relationship Id="rId13" Type="http://schemas.openxmlformats.org/officeDocument/2006/relationships/tags" Target="../tags/tag317.xml"/><Relationship Id="rId12" Type="http://schemas.openxmlformats.org/officeDocument/2006/relationships/tags" Target="../tags/tag316.xml"/><Relationship Id="rId11" Type="http://schemas.openxmlformats.org/officeDocument/2006/relationships/tags" Target="../tags/tag315.xml"/><Relationship Id="rId10" Type="http://schemas.openxmlformats.org/officeDocument/2006/relationships/tags" Target="../tags/tag314.xml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325.xml"/><Relationship Id="rId8" Type="http://schemas.openxmlformats.org/officeDocument/2006/relationships/tags" Target="../tags/tag324.xml"/><Relationship Id="rId7" Type="http://schemas.openxmlformats.org/officeDocument/2006/relationships/tags" Target="../tags/tag323.xml"/><Relationship Id="rId6" Type="http://schemas.openxmlformats.org/officeDocument/2006/relationships/tags" Target="../tags/tag322.xml"/><Relationship Id="rId5" Type="http://schemas.openxmlformats.org/officeDocument/2006/relationships/tags" Target="../tags/tag321.xml"/><Relationship Id="rId4" Type="http://schemas.openxmlformats.org/officeDocument/2006/relationships/tags" Target="../tags/tag320.xml"/><Relationship Id="rId3" Type="http://schemas.openxmlformats.org/officeDocument/2006/relationships/tags" Target="../tags/tag319.xml"/><Relationship Id="rId2" Type="http://schemas.openxmlformats.org/officeDocument/2006/relationships/tags" Target="../tags/tag318.xml"/><Relationship Id="rId11" Type="http://schemas.openxmlformats.org/officeDocument/2006/relationships/tags" Target="../tags/tag327.xml"/><Relationship Id="rId10" Type="http://schemas.openxmlformats.org/officeDocument/2006/relationships/tags" Target="../tags/tag326.xml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335.xml"/><Relationship Id="rId8" Type="http://schemas.openxmlformats.org/officeDocument/2006/relationships/tags" Target="../tags/tag334.xml"/><Relationship Id="rId7" Type="http://schemas.openxmlformats.org/officeDocument/2006/relationships/tags" Target="../tags/tag333.xml"/><Relationship Id="rId6" Type="http://schemas.openxmlformats.org/officeDocument/2006/relationships/tags" Target="../tags/tag332.xml"/><Relationship Id="rId5" Type="http://schemas.openxmlformats.org/officeDocument/2006/relationships/tags" Target="../tags/tag331.xml"/><Relationship Id="rId4" Type="http://schemas.openxmlformats.org/officeDocument/2006/relationships/tags" Target="../tags/tag330.xml"/><Relationship Id="rId3" Type="http://schemas.openxmlformats.org/officeDocument/2006/relationships/tags" Target="../tags/tag329.xml"/><Relationship Id="rId2" Type="http://schemas.openxmlformats.org/officeDocument/2006/relationships/tags" Target="../tags/tag328.xml"/><Relationship Id="rId12" Type="http://schemas.openxmlformats.org/officeDocument/2006/relationships/tags" Target="../tags/tag338.xml"/><Relationship Id="rId11" Type="http://schemas.openxmlformats.org/officeDocument/2006/relationships/tags" Target="../tags/tag337.xml"/><Relationship Id="rId10" Type="http://schemas.openxmlformats.org/officeDocument/2006/relationships/tags" Target="../tags/tag336.xml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346.xml"/><Relationship Id="rId8" Type="http://schemas.openxmlformats.org/officeDocument/2006/relationships/tags" Target="../tags/tag345.xml"/><Relationship Id="rId7" Type="http://schemas.openxmlformats.org/officeDocument/2006/relationships/tags" Target="../tags/tag344.xml"/><Relationship Id="rId6" Type="http://schemas.openxmlformats.org/officeDocument/2006/relationships/tags" Target="../tags/tag343.xml"/><Relationship Id="rId5" Type="http://schemas.openxmlformats.org/officeDocument/2006/relationships/tags" Target="../tags/tag342.xml"/><Relationship Id="rId4" Type="http://schemas.openxmlformats.org/officeDocument/2006/relationships/tags" Target="../tags/tag341.xml"/><Relationship Id="rId3" Type="http://schemas.openxmlformats.org/officeDocument/2006/relationships/tags" Target="../tags/tag340.xml"/><Relationship Id="rId2" Type="http://schemas.openxmlformats.org/officeDocument/2006/relationships/tags" Target="../tags/tag339.xml"/><Relationship Id="rId13" Type="http://schemas.openxmlformats.org/officeDocument/2006/relationships/tags" Target="../tags/tag350.xml"/><Relationship Id="rId12" Type="http://schemas.openxmlformats.org/officeDocument/2006/relationships/tags" Target="../tags/tag349.xml"/><Relationship Id="rId11" Type="http://schemas.openxmlformats.org/officeDocument/2006/relationships/tags" Target="../tags/tag348.xml"/><Relationship Id="rId10" Type="http://schemas.openxmlformats.org/officeDocument/2006/relationships/tags" Target="../tags/tag347.xml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358.xml"/><Relationship Id="rId8" Type="http://schemas.openxmlformats.org/officeDocument/2006/relationships/tags" Target="../tags/tag357.xml"/><Relationship Id="rId7" Type="http://schemas.openxmlformats.org/officeDocument/2006/relationships/tags" Target="../tags/tag356.xml"/><Relationship Id="rId6" Type="http://schemas.openxmlformats.org/officeDocument/2006/relationships/tags" Target="../tags/tag355.xml"/><Relationship Id="rId5" Type="http://schemas.openxmlformats.org/officeDocument/2006/relationships/tags" Target="../tags/tag354.xml"/><Relationship Id="rId4" Type="http://schemas.openxmlformats.org/officeDocument/2006/relationships/tags" Target="../tags/tag353.xml"/><Relationship Id="rId3" Type="http://schemas.openxmlformats.org/officeDocument/2006/relationships/tags" Target="../tags/tag352.xml"/><Relationship Id="rId2" Type="http://schemas.openxmlformats.org/officeDocument/2006/relationships/tags" Target="../tags/tag351.xml"/><Relationship Id="rId13" Type="http://schemas.openxmlformats.org/officeDocument/2006/relationships/tags" Target="../tags/tag362.xml"/><Relationship Id="rId12" Type="http://schemas.openxmlformats.org/officeDocument/2006/relationships/tags" Target="../tags/tag361.xml"/><Relationship Id="rId11" Type="http://schemas.openxmlformats.org/officeDocument/2006/relationships/tags" Target="../tags/tag360.xml"/><Relationship Id="rId10" Type="http://schemas.openxmlformats.org/officeDocument/2006/relationships/tags" Target="../tags/tag359.xml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370.xml"/><Relationship Id="rId8" Type="http://schemas.openxmlformats.org/officeDocument/2006/relationships/tags" Target="../tags/tag369.xml"/><Relationship Id="rId7" Type="http://schemas.openxmlformats.org/officeDocument/2006/relationships/tags" Target="../tags/tag368.xml"/><Relationship Id="rId6" Type="http://schemas.openxmlformats.org/officeDocument/2006/relationships/tags" Target="../tags/tag367.xml"/><Relationship Id="rId5" Type="http://schemas.openxmlformats.org/officeDocument/2006/relationships/tags" Target="../tags/tag366.xml"/><Relationship Id="rId4" Type="http://schemas.openxmlformats.org/officeDocument/2006/relationships/tags" Target="../tags/tag365.xml"/><Relationship Id="rId3" Type="http://schemas.openxmlformats.org/officeDocument/2006/relationships/tags" Target="../tags/tag364.xml"/><Relationship Id="rId2" Type="http://schemas.openxmlformats.org/officeDocument/2006/relationships/tags" Target="../tags/tag363.xml"/><Relationship Id="rId13" Type="http://schemas.openxmlformats.org/officeDocument/2006/relationships/tags" Target="../tags/tag374.xml"/><Relationship Id="rId12" Type="http://schemas.openxmlformats.org/officeDocument/2006/relationships/tags" Target="../tags/tag373.xml"/><Relationship Id="rId11" Type="http://schemas.openxmlformats.org/officeDocument/2006/relationships/tags" Target="../tags/tag372.xml"/><Relationship Id="rId10" Type="http://schemas.openxmlformats.org/officeDocument/2006/relationships/tags" Target="../tags/tag371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382.xml"/><Relationship Id="rId8" Type="http://schemas.openxmlformats.org/officeDocument/2006/relationships/tags" Target="../tags/tag381.xml"/><Relationship Id="rId7" Type="http://schemas.openxmlformats.org/officeDocument/2006/relationships/tags" Target="../tags/tag380.xml"/><Relationship Id="rId6" Type="http://schemas.openxmlformats.org/officeDocument/2006/relationships/tags" Target="../tags/tag379.xml"/><Relationship Id="rId5" Type="http://schemas.openxmlformats.org/officeDocument/2006/relationships/tags" Target="../tags/tag378.xml"/><Relationship Id="rId4" Type="http://schemas.openxmlformats.org/officeDocument/2006/relationships/tags" Target="../tags/tag377.xml"/><Relationship Id="rId3" Type="http://schemas.openxmlformats.org/officeDocument/2006/relationships/tags" Target="../tags/tag376.xml"/><Relationship Id="rId2" Type="http://schemas.openxmlformats.org/officeDocument/2006/relationships/tags" Target="../tags/tag375.xml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390.xml"/><Relationship Id="rId8" Type="http://schemas.openxmlformats.org/officeDocument/2006/relationships/tags" Target="../tags/tag389.xml"/><Relationship Id="rId7" Type="http://schemas.openxmlformats.org/officeDocument/2006/relationships/tags" Target="../tags/tag388.xml"/><Relationship Id="rId6" Type="http://schemas.openxmlformats.org/officeDocument/2006/relationships/tags" Target="../tags/tag387.xml"/><Relationship Id="rId5" Type="http://schemas.openxmlformats.org/officeDocument/2006/relationships/tags" Target="../tags/tag386.xml"/><Relationship Id="rId4" Type="http://schemas.openxmlformats.org/officeDocument/2006/relationships/tags" Target="../tags/tag385.xml"/><Relationship Id="rId3" Type="http://schemas.openxmlformats.org/officeDocument/2006/relationships/tags" Target="../tags/tag384.xml"/><Relationship Id="rId2" Type="http://schemas.openxmlformats.org/officeDocument/2006/relationships/tags" Target="../tags/tag383.xml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398.xml"/><Relationship Id="rId8" Type="http://schemas.openxmlformats.org/officeDocument/2006/relationships/tags" Target="../tags/tag397.xml"/><Relationship Id="rId7" Type="http://schemas.openxmlformats.org/officeDocument/2006/relationships/tags" Target="../tags/tag396.xml"/><Relationship Id="rId6" Type="http://schemas.openxmlformats.org/officeDocument/2006/relationships/tags" Target="../tags/tag395.xml"/><Relationship Id="rId5" Type="http://schemas.openxmlformats.org/officeDocument/2006/relationships/tags" Target="../tags/tag394.xml"/><Relationship Id="rId4" Type="http://schemas.openxmlformats.org/officeDocument/2006/relationships/tags" Target="../tags/tag393.xml"/><Relationship Id="rId3" Type="http://schemas.openxmlformats.org/officeDocument/2006/relationships/tags" Target="../tags/tag392.xml"/><Relationship Id="rId2" Type="http://schemas.openxmlformats.org/officeDocument/2006/relationships/tags" Target="../tags/tag391.xml"/><Relationship Id="rId17" Type="http://schemas.openxmlformats.org/officeDocument/2006/relationships/tags" Target="../tags/tag406.xml"/><Relationship Id="rId16" Type="http://schemas.openxmlformats.org/officeDocument/2006/relationships/tags" Target="../tags/tag405.xml"/><Relationship Id="rId15" Type="http://schemas.openxmlformats.org/officeDocument/2006/relationships/tags" Target="../tags/tag404.xml"/><Relationship Id="rId14" Type="http://schemas.openxmlformats.org/officeDocument/2006/relationships/tags" Target="../tags/tag403.xml"/><Relationship Id="rId13" Type="http://schemas.openxmlformats.org/officeDocument/2006/relationships/tags" Target="../tags/tag402.xml"/><Relationship Id="rId12" Type="http://schemas.openxmlformats.org/officeDocument/2006/relationships/tags" Target="../tags/tag401.xml"/><Relationship Id="rId11" Type="http://schemas.openxmlformats.org/officeDocument/2006/relationships/tags" Target="../tags/tag400.xml"/><Relationship Id="rId10" Type="http://schemas.openxmlformats.org/officeDocument/2006/relationships/tags" Target="../tags/tag399.xml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414.xml"/><Relationship Id="rId8" Type="http://schemas.openxmlformats.org/officeDocument/2006/relationships/tags" Target="../tags/tag413.xml"/><Relationship Id="rId7" Type="http://schemas.openxmlformats.org/officeDocument/2006/relationships/tags" Target="../tags/tag412.xml"/><Relationship Id="rId6" Type="http://schemas.openxmlformats.org/officeDocument/2006/relationships/tags" Target="../tags/tag411.xml"/><Relationship Id="rId5" Type="http://schemas.openxmlformats.org/officeDocument/2006/relationships/tags" Target="../tags/tag410.xml"/><Relationship Id="rId4" Type="http://schemas.openxmlformats.org/officeDocument/2006/relationships/tags" Target="../tags/tag409.xml"/><Relationship Id="rId3" Type="http://schemas.openxmlformats.org/officeDocument/2006/relationships/tags" Target="../tags/tag408.xml"/><Relationship Id="rId2" Type="http://schemas.openxmlformats.org/officeDocument/2006/relationships/tags" Target="../tags/tag407.xml"/><Relationship Id="rId18" Type="http://schemas.openxmlformats.org/officeDocument/2006/relationships/tags" Target="../tags/tag423.xml"/><Relationship Id="rId17" Type="http://schemas.openxmlformats.org/officeDocument/2006/relationships/tags" Target="../tags/tag422.xml"/><Relationship Id="rId16" Type="http://schemas.openxmlformats.org/officeDocument/2006/relationships/tags" Target="../tags/tag421.xml"/><Relationship Id="rId15" Type="http://schemas.openxmlformats.org/officeDocument/2006/relationships/tags" Target="../tags/tag420.xml"/><Relationship Id="rId14" Type="http://schemas.openxmlformats.org/officeDocument/2006/relationships/tags" Target="../tags/tag419.xml"/><Relationship Id="rId13" Type="http://schemas.openxmlformats.org/officeDocument/2006/relationships/tags" Target="../tags/tag418.xml"/><Relationship Id="rId12" Type="http://schemas.openxmlformats.org/officeDocument/2006/relationships/tags" Target="../tags/tag417.xml"/><Relationship Id="rId11" Type="http://schemas.openxmlformats.org/officeDocument/2006/relationships/tags" Target="../tags/tag416.xml"/><Relationship Id="rId10" Type="http://schemas.openxmlformats.org/officeDocument/2006/relationships/tags" Target="../tags/tag415.xml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tags" Target="../tags/tag430.xml"/><Relationship Id="rId7" Type="http://schemas.openxmlformats.org/officeDocument/2006/relationships/tags" Target="../tags/tag429.xml"/><Relationship Id="rId6" Type="http://schemas.openxmlformats.org/officeDocument/2006/relationships/tags" Target="../tags/tag428.xml"/><Relationship Id="rId5" Type="http://schemas.openxmlformats.org/officeDocument/2006/relationships/tags" Target="../tags/tag427.xml"/><Relationship Id="rId4" Type="http://schemas.openxmlformats.org/officeDocument/2006/relationships/tags" Target="../tags/tag426.xml"/><Relationship Id="rId3" Type="http://schemas.openxmlformats.org/officeDocument/2006/relationships/tags" Target="../tags/tag425.xml"/><Relationship Id="rId2" Type="http://schemas.openxmlformats.org/officeDocument/2006/relationships/tags" Target="../tags/tag424.xml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438.xml"/><Relationship Id="rId8" Type="http://schemas.openxmlformats.org/officeDocument/2006/relationships/tags" Target="../tags/tag437.xml"/><Relationship Id="rId7" Type="http://schemas.openxmlformats.org/officeDocument/2006/relationships/tags" Target="../tags/tag436.xml"/><Relationship Id="rId6" Type="http://schemas.openxmlformats.org/officeDocument/2006/relationships/tags" Target="../tags/tag435.xml"/><Relationship Id="rId5" Type="http://schemas.openxmlformats.org/officeDocument/2006/relationships/tags" Target="../tags/tag434.xml"/><Relationship Id="rId4" Type="http://schemas.openxmlformats.org/officeDocument/2006/relationships/tags" Target="../tags/tag433.xml"/><Relationship Id="rId3" Type="http://schemas.openxmlformats.org/officeDocument/2006/relationships/tags" Target="../tags/tag432.xml"/><Relationship Id="rId2" Type="http://schemas.openxmlformats.org/officeDocument/2006/relationships/tags" Target="../tags/tag431.xml"/><Relationship Id="rId15" Type="http://schemas.openxmlformats.org/officeDocument/2006/relationships/tags" Target="../tags/tag444.xml"/><Relationship Id="rId14" Type="http://schemas.openxmlformats.org/officeDocument/2006/relationships/tags" Target="../tags/tag443.xml"/><Relationship Id="rId13" Type="http://schemas.openxmlformats.org/officeDocument/2006/relationships/tags" Target="../tags/tag442.xml"/><Relationship Id="rId12" Type="http://schemas.openxmlformats.org/officeDocument/2006/relationships/tags" Target="../tags/tag441.xml"/><Relationship Id="rId11" Type="http://schemas.openxmlformats.org/officeDocument/2006/relationships/tags" Target="../tags/tag440.xml"/><Relationship Id="rId10" Type="http://schemas.openxmlformats.org/officeDocument/2006/relationships/tags" Target="../tags/tag439.xml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452.xml"/><Relationship Id="rId8" Type="http://schemas.openxmlformats.org/officeDocument/2006/relationships/tags" Target="../tags/tag451.xml"/><Relationship Id="rId7" Type="http://schemas.openxmlformats.org/officeDocument/2006/relationships/tags" Target="../tags/tag450.xml"/><Relationship Id="rId6" Type="http://schemas.openxmlformats.org/officeDocument/2006/relationships/tags" Target="../tags/tag449.xml"/><Relationship Id="rId5" Type="http://schemas.openxmlformats.org/officeDocument/2006/relationships/tags" Target="../tags/tag448.xml"/><Relationship Id="rId4" Type="http://schemas.openxmlformats.org/officeDocument/2006/relationships/tags" Target="../tags/tag447.xml"/><Relationship Id="rId3" Type="http://schemas.openxmlformats.org/officeDocument/2006/relationships/tags" Target="../tags/tag446.xml"/><Relationship Id="rId2" Type="http://schemas.openxmlformats.org/officeDocument/2006/relationships/tags" Target="../tags/tag445.xml"/><Relationship Id="rId19" Type="http://schemas.openxmlformats.org/officeDocument/2006/relationships/tags" Target="../tags/tag462.xml"/><Relationship Id="rId18" Type="http://schemas.openxmlformats.org/officeDocument/2006/relationships/tags" Target="../tags/tag461.xml"/><Relationship Id="rId17" Type="http://schemas.openxmlformats.org/officeDocument/2006/relationships/tags" Target="../tags/tag460.xml"/><Relationship Id="rId16" Type="http://schemas.openxmlformats.org/officeDocument/2006/relationships/tags" Target="../tags/tag459.xml"/><Relationship Id="rId15" Type="http://schemas.openxmlformats.org/officeDocument/2006/relationships/tags" Target="../tags/tag458.xml"/><Relationship Id="rId14" Type="http://schemas.openxmlformats.org/officeDocument/2006/relationships/tags" Target="../tags/tag457.xml"/><Relationship Id="rId13" Type="http://schemas.openxmlformats.org/officeDocument/2006/relationships/tags" Target="../tags/tag456.xml"/><Relationship Id="rId12" Type="http://schemas.openxmlformats.org/officeDocument/2006/relationships/tags" Target="../tags/tag455.xml"/><Relationship Id="rId11" Type="http://schemas.openxmlformats.org/officeDocument/2006/relationships/tags" Target="../tags/tag454.xml"/><Relationship Id="rId10" Type="http://schemas.openxmlformats.org/officeDocument/2006/relationships/tags" Target="../tags/tag453.xml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470.xml"/><Relationship Id="rId8" Type="http://schemas.openxmlformats.org/officeDocument/2006/relationships/tags" Target="../tags/tag469.xml"/><Relationship Id="rId7" Type="http://schemas.openxmlformats.org/officeDocument/2006/relationships/tags" Target="../tags/tag468.xml"/><Relationship Id="rId6" Type="http://schemas.openxmlformats.org/officeDocument/2006/relationships/tags" Target="../tags/tag467.xml"/><Relationship Id="rId5" Type="http://schemas.openxmlformats.org/officeDocument/2006/relationships/tags" Target="../tags/tag466.xml"/><Relationship Id="rId4" Type="http://schemas.openxmlformats.org/officeDocument/2006/relationships/tags" Target="../tags/tag465.xml"/><Relationship Id="rId3" Type="http://schemas.openxmlformats.org/officeDocument/2006/relationships/tags" Target="../tags/tag464.xml"/><Relationship Id="rId2" Type="http://schemas.openxmlformats.org/officeDocument/2006/relationships/tags" Target="../tags/tag463.xml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9" Type="http://schemas.openxmlformats.org/officeDocument/2006/relationships/tags" Target="../tags/tag478.xml"/><Relationship Id="rId8" Type="http://schemas.openxmlformats.org/officeDocument/2006/relationships/tags" Target="../tags/tag477.xml"/><Relationship Id="rId7" Type="http://schemas.openxmlformats.org/officeDocument/2006/relationships/tags" Target="../tags/tag476.xml"/><Relationship Id="rId6" Type="http://schemas.openxmlformats.org/officeDocument/2006/relationships/tags" Target="../tags/tag475.xml"/><Relationship Id="rId5" Type="http://schemas.openxmlformats.org/officeDocument/2006/relationships/tags" Target="../tags/tag474.xml"/><Relationship Id="rId4" Type="http://schemas.openxmlformats.org/officeDocument/2006/relationships/tags" Target="../tags/tag473.xml"/><Relationship Id="rId3" Type="http://schemas.openxmlformats.org/officeDocument/2006/relationships/tags" Target="../tags/tag472.xml"/><Relationship Id="rId2" Type="http://schemas.openxmlformats.org/officeDocument/2006/relationships/tags" Target="../tags/tag471.xml"/><Relationship Id="rId14" Type="http://schemas.openxmlformats.org/officeDocument/2006/relationships/tags" Target="../tags/tag483.xml"/><Relationship Id="rId13" Type="http://schemas.openxmlformats.org/officeDocument/2006/relationships/tags" Target="../tags/tag482.xml"/><Relationship Id="rId12" Type="http://schemas.openxmlformats.org/officeDocument/2006/relationships/tags" Target="../tags/tag481.xml"/><Relationship Id="rId11" Type="http://schemas.openxmlformats.org/officeDocument/2006/relationships/tags" Target="../tags/tag480.xml"/><Relationship Id="rId10" Type="http://schemas.openxmlformats.org/officeDocument/2006/relationships/tags" Target="../tags/tag479.xml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9" Type="http://schemas.openxmlformats.org/officeDocument/2006/relationships/tags" Target="../tags/tag491.xml"/><Relationship Id="rId8" Type="http://schemas.openxmlformats.org/officeDocument/2006/relationships/tags" Target="../tags/tag490.xml"/><Relationship Id="rId7" Type="http://schemas.openxmlformats.org/officeDocument/2006/relationships/tags" Target="../tags/tag489.xml"/><Relationship Id="rId6" Type="http://schemas.openxmlformats.org/officeDocument/2006/relationships/tags" Target="../tags/tag488.xml"/><Relationship Id="rId5" Type="http://schemas.openxmlformats.org/officeDocument/2006/relationships/tags" Target="../tags/tag487.xml"/><Relationship Id="rId4" Type="http://schemas.openxmlformats.org/officeDocument/2006/relationships/tags" Target="../tags/tag486.xml"/><Relationship Id="rId3" Type="http://schemas.openxmlformats.org/officeDocument/2006/relationships/tags" Target="../tags/tag485.xml"/><Relationship Id="rId2" Type="http://schemas.openxmlformats.org/officeDocument/2006/relationships/tags" Target="../tags/tag484.xml"/><Relationship Id="rId14" Type="http://schemas.openxmlformats.org/officeDocument/2006/relationships/tags" Target="../tags/tag496.xml"/><Relationship Id="rId13" Type="http://schemas.openxmlformats.org/officeDocument/2006/relationships/tags" Target="../tags/tag495.xml"/><Relationship Id="rId12" Type="http://schemas.openxmlformats.org/officeDocument/2006/relationships/tags" Target="../tags/tag494.xml"/><Relationship Id="rId11" Type="http://schemas.openxmlformats.org/officeDocument/2006/relationships/tags" Target="../tags/tag493.xml"/><Relationship Id="rId10" Type="http://schemas.openxmlformats.org/officeDocument/2006/relationships/tags" Target="../tags/tag492.xml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tags" Target="../tags/tag503.xml"/><Relationship Id="rId7" Type="http://schemas.openxmlformats.org/officeDocument/2006/relationships/tags" Target="../tags/tag502.xml"/><Relationship Id="rId6" Type="http://schemas.openxmlformats.org/officeDocument/2006/relationships/tags" Target="../tags/tag501.xml"/><Relationship Id="rId5" Type="http://schemas.openxmlformats.org/officeDocument/2006/relationships/tags" Target="../tags/tag500.xml"/><Relationship Id="rId4" Type="http://schemas.openxmlformats.org/officeDocument/2006/relationships/tags" Target="../tags/tag499.xml"/><Relationship Id="rId3" Type="http://schemas.openxmlformats.org/officeDocument/2006/relationships/tags" Target="../tags/tag498.xml"/><Relationship Id="rId2" Type="http://schemas.openxmlformats.org/officeDocument/2006/relationships/tags" Target="../tags/tag497.xml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9" Type="http://schemas.openxmlformats.org/officeDocument/2006/relationships/tags" Target="../tags/tag511.xml"/><Relationship Id="rId8" Type="http://schemas.openxmlformats.org/officeDocument/2006/relationships/tags" Target="../tags/tag510.xml"/><Relationship Id="rId7" Type="http://schemas.openxmlformats.org/officeDocument/2006/relationships/tags" Target="../tags/tag509.xml"/><Relationship Id="rId6" Type="http://schemas.openxmlformats.org/officeDocument/2006/relationships/tags" Target="../tags/tag508.xml"/><Relationship Id="rId5" Type="http://schemas.openxmlformats.org/officeDocument/2006/relationships/tags" Target="../tags/tag507.xml"/><Relationship Id="rId4" Type="http://schemas.openxmlformats.org/officeDocument/2006/relationships/tags" Target="../tags/tag506.xml"/><Relationship Id="rId3" Type="http://schemas.openxmlformats.org/officeDocument/2006/relationships/tags" Target="../tags/tag505.xml"/><Relationship Id="rId2" Type="http://schemas.openxmlformats.org/officeDocument/2006/relationships/tags" Target="../tags/tag504.xml"/><Relationship Id="rId17" Type="http://schemas.openxmlformats.org/officeDocument/2006/relationships/tags" Target="../tags/tag519.xml"/><Relationship Id="rId16" Type="http://schemas.openxmlformats.org/officeDocument/2006/relationships/tags" Target="../tags/tag518.xml"/><Relationship Id="rId15" Type="http://schemas.openxmlformats.org/officeDocument/2006/relationships/tags" Target="../tags/tag517.xml"/><Relationship Id="rId14" Type="http://schemas.openxmlformats.org/officeDocument/2006/relationships/tags" Target="../tags/tag516.xml"/><Relationship Id="rId13" Type="http://schemas.openxmlformats.org/officeDocument/2006/relationships/tags" Target="../tags/tag515.xml"/><Relationship Id="rId12" Type="http://schemas.openxmlformats.org/officeDocument/2006/relationships/tags" Target="../tags/tag514.xml"/><Relationship Id="rId11" Type="http://schemas.openxmlformats.org/officeDocument/2006/relationships/tags" Target="../tags/tag513.xml"/><Relationship Id="rId10" Type="http://schemas.openxmlformats.org/officeDocument/2006/relationships/tags" Target="../tags/tag512.xml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9" Type="http://schemas.openxmlformats.org/officeDocument/2006/relationships/tags" Target="../tags/tag527.xml"/><Relationship Id="rId8" Type="http://schemas.openxmlformats.org/officeDocument/2006/relationships/tags" Target="../tags/tag526.xml"/><Relationship Id="rId7" Type="http://schemas.openxmlformats.org/officeDocument/2006/relationships/tags" Target="../tags/tag525.xml"/><Relationship Id="rId6" Type="http://schemas.openxmlformats.org/officeDocument/2006/relationships/tags" Target="../tags/tag524.xml"/><Relationship Id="rId5" Type="http://schemas.openxmlformats.org/officeDocument/2006/relationships/tags" Target="../tags/tag523.xml"/><Relationship Id="rId4" Type="http://schemas.openxmlformats.org/officeDocument/2006/relationships/tags" Target="../tags/tag522.xml"/><Relationship Id="rId3" Type="http://schemas.openxmlformats.org/officeDocument/2006/relationships/tags" Target="../tags/tag521.xml"/><Relationship Id="rId2" Type="http://schemas.openxmlformats.org/officeDocument/2006/relationships/tags" Target="../tags/tag520.xml"/><Relationship Id="rId17" Type="http://schemas.openxmlformats.org/officeDocument/2006/relationships/tags" Target="../tags/tag535.xml"/><Relationship Id="rId16" Type="http://schemas.openxmlformats.org/officeDocument/2006/relationships/tags" Target="../tags/tag534.xml"/><Relationship Id="rId15" Type="http://schemas.openxmlformats.org/officeDocument/2006/relationships/tags" Target="../tags/tag533.xml"/><Relationship Id="rId14" Type="http://schemas.openxmlformats.org/officeDocument/2006/relationships/tags" Target="../tags/tag532.xml"/><Relationship Id="rId13" Type="http://schemas.openxmlformats.org/officeDocument/2006/relationships/tags" Target="../tags/tag531.xml"/><Relationship Id="rId12" Type="http://schemas.openxmlformats.org/officeDocument/2006/relationships/tags" Target="../tags/tag530.xml"/><Relationship Id="rId11" Type="http://schemas.openxmlformats.org/officeDocument/2006/relationships/tags" Target="../tags/tag529.xml"/><Relationship Id="rId10" Type="http://schemas.openxmlformats.org/officeDocument/2006/relationships/tags" Target="../tags/tag528.xml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9" Type="http://schemas.openxmlformats.org/officeDocument/2006/relationships/tags" Target="../tags/tag543.xml"/><Relationship Id="rId8" Type="http://schemas.openxmlformats.org/officeDocument/2006/relationships/tags" Target="../tags/tag542.xml"/><Relationship Id="rId7" Type="http://schemas.openxmlformats.org/officeDocument/2006/relationships/tags" Target="../tags/tag541.xml"/><Relationship Id="rId6" Type="http://schemas.openxmlformats.org/officeDocument/2006/relationships/tags" Target="../tags/tag540.xml"/><Relationship Id="rId5" Type="http://schemas.openxmlformats.org/officeDocument/2006/relationships/tags" Target="../tags/tag539.xml"/><Relationship Id="rId4" Type="http://schemas.openxmlformats.org/officeDocument/2006/relationships/tags" Target="../tags/tag538.xml"/><Relationship Id="rId3" Type="http://schemas.openxmlformats.org/officeDocument/2006/relationships/tags" Target="../tags/tag537.xml"/><Relationship Id="rId21" Type="http://schemas.openxmlformats.org/officeDocument/2006/relationships/tags" Target="../tags/tag555.xml"/><Relationship Id="rId20" Type="http://schemas.openxmlformats.org/officeDocument/2006/relationships/tags" Target="../tags/tag554.xml"/><Relationship Id="rId2" Type="http://schemas.openxmlformats.org/officeDocument/2006/relationships/tags" Target="../tags/tag536.xml"/><Relationship Id="rId19" Type="http://schemas.openxmlformats.org/officeDocument/2006/relationships/tags" Target="../tags/tag553.xml"/><Relationship Id="rId18" Type="http://schemas.openxmlformats.org/officeDocument/2006/relationships/tags" Target="../tags/tag552.xml"/><Relationship Id="rId17" Type="http://schemas.openxmlformats.org/officeDocument/2006/relationships/tags" Target="../tags/tag551.xml"/><Relationship Id="rId16" Type="http://schemas.openxmlformats.org/officeDocument/2006/relationships/tags" Target="../tags/tag550.xml"/><Relationship Id="rId15" Type="http://schemas.openxmlformats.org/officeDocument/2006/relationships/tags" Target="../tags/tag549.xml"/><Relationship Id="rId14" Type="http://schemas.openxmlformats.org/officeDocument/2006/relationships/tags" Target="../tags/tag548.xml"/><Relationship Id="rId13" Type="http://schemas.openxmlformats.org/officeDocument/2006/relationships/tags" Target="../tags/tag547.xml"/><Relationship Id="rId12" Type="http://schemas.openxmlformats.org/officeDocument/2006/relationships/tags" Target="../tags/tag546.xml"/><Relationship Id="rId11" Type="http://schemas.openxmlformats.org/officeDocument/2006/relationships/tags" Target="../tags/tag545.xml"/><Relationship Id="rId10" Type="http://schemas.openxmlformats.org/officeDocument/2006/relationships/tags" Target="../tags/tag544.xml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9" Type="http://schemas.openxmlformats.org/officeDocument/2006/relationships/tags" Target="../tags/tag563.xml"/><Relationship Id="rId8" Type="http://schemas.openxmlformats.org/officeDocument/2006/relationships/tags" Target="../tags/tag562.xml"/><Relationship Id="rId7" Type="http://schemas.openxmlformats.org/officeDocument/2006/relationships/tags" Target="../tags/tag561.xml"/><Relationship Id="rId6" Type="http://schemas.openxmlformats.org/officeDocument/2006/relationships/tags" Target="../tags/tag560.xml"/><Relationship Id="rId5" Type="http://schemas.openxmlformats.org/officeDocument/2006/relationships/tags" Target="../tags/tag559.xml"/><Relationship Id="rId4" Type="http://schemas.openxmlformats.org/officeDocument/2006/relationships/tags" Target="../tags/tag558.xml"/><Relationship Id="rId3" Type="http://schemas.openxmlformats.org/officeDocument/2006/relationships/tags" Target="../tags/tag557.xml"/><Relationship Id="rId2" Type="http://schemas.openxmlformats.org/officeDocument/2006/relationships/tags" Target="../tags/tag556.xml"/><Relationship Id="rId13" Type="http://schemas.openxmlformats.org/officeDocument/2006/relationships/tags" Target="../tags/tag567.xml"/><Relationship Id="rId12" Type="http://schemas.openxmlformats.org/officeDocument/2006/relationships/tags" Target="../tags/tag566.xml"/><Relationship Id="rId11" Type="http://schemas.openxmlformats.org/officeDocument/2006/relationships/tags" Target="../tags/tag565.xml"/><Relationship Id="rId10" Type="http://schemas.openxmlformats.org/officeDocument/2006/relationships/tags" Target="../tags/tag564.xml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9" Type="http://schemas.openxmlformats.org/officeDocument/2006/relationships/tags" Target="../tags/tag575.xml"/><Relationship Id="rId8" Type="http://schemas.openxmlformats.org/officeDocument/2006/relationships/tags" Target="../tags/tag574.xml"/><Relationship Id="rId7" Type="http://schemas.openxmlformats.org/officeDocument/2006/relationships/tags" Target="../tags/tag573.xml"/><Relationship Id="rId6" Type="http://schemas.openxmlformats.org/officeDocument/2006/relationships/tags" Target="../tags/tag572.xml"/><Relationship Id="rId5" Type="http://schemas.openxmlformats.org/officeDocument/2006/relationships/tags" Target="../tags/tag571.xml"/><Relationship Id="rId4" Type="http://schemas.openxmlformats.org/officeDocument/2006/relationships/tags" Target="../tags/tag570.xml"/><Relationship Id="rId3" Type="http://schemas.openxmlformats.org/officeDocument/2006/relationships/tags" Target="../tags/tag569.xml"/><Relationship Id="rId2" Type="http://schemas.openxmlformats.org/officeDocument/2006/relationships/tags" Target="../tags/tag568.xml"/><Relationship Id="rId13" Type="http://schemas.openxmlformats.org/officeDocument/2006/relationships/tags" Target="../tags/tag579.xml"/><Relationship Id="rId12" Type="http://schemas.openxmlformats.org/officeDocument/2006/relationships/tags" Target="../tags/tag578.xml"/><Relationship Id="rId11" Type="http://schemas.openxmlformats.org/officeDocument/2006/relationships/tags" Target="../tags/tag577.xml"/><Relationship Id="rId10" Type="http://schemas.openxmlformats.org/officeDocument/2006/relationships/tags" Target="../tags/tag576.xml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9" Type="http://schemas.openxmlformats.org/officeDocument/2006/relationships/tags" Target="../tags/tag587.xml"/><Relationship Id="rId8" Type="http://schemas.openxmlformats.org/officeDocument/2006/relationships/tags" Target="../tags/tag586.xml"/><Relationship Id="rId7" Type="http://schemas.openxmlformats.org/officeDocument/2006/relationships/tags" Target="../tags/tag585.xml"/><Relationship Id="rId6" Type="http://schemas.openxmlformats.org/officeDocument/2006/relationships/tags" Target="../tags/tag584.xml"/><Relationship Id="rId5" Type="http://schemas.openxmlformats.org/officeDocument/2006/relationships/tags" Target="../tags/tag583.xml"/><Relationship Id="rId4" Type="http://schemas.openxmlformats.org/officeDocument/2006/relationships/tags" Target="../tags/tag582.xml"/><Relationship Id="rId3" Type="http://schemas.openxmlformats.org/officeDocument/2006/relationships/tags" Target="../tags/tag581.xml"/><Relationship Id="rId2" Type="http://schemas.openxmlformats.org/officeDocument/2006/relationships/tags" Target="../tags/tag580.xml"/><Relationship Id="rId13" Type="http://schemas.openxmlformats.org/officeDocument/2006/relationships/tags" Target="../tags/tag591.xml"/><Relationship Id="rId12" Type="http://schemas.openxmlformats.org/officeDocument/2006/relationships/tags" Target="../tags/tag590.xml"/><Relationship Id="rId11" Type="http://schemas.openxmlformats.org/officeDocument/2006/relationships/tags" Target="../tags/tag589.xml"/><Relationship Id="rId10" Type="http://schemas.openxmlformats.org/officeDocument/2006/relationships/tags" Target="../tags/tag588.xml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tags" Target="../tags/tag598.xml"/><Relationship Id="rId7" Type="http://schemas.openxmlformats.org/officeDocument/2006/relationships/tags" Target="../tags/tag597.xml"/><Relationship Id="rId6" Type="http://schemas.openxmlformats.org/officeDocument/2006/relationships/tags" Target="../tags/tag596.xml"/><Relationship Id="rId5" Type="http://schemas.openxmlformats.org/officeDocument/2006/relationships/tags" Target="../tags/tag595.xml"/><Relationship Id="rId4" Type="http://schemas.openxmlformats.org/officeDocument/2006/relationships/tags" Target="../tags/tag594.xml"/><Relationship Id="rId3" Type="http://schemas.openxmlformats.org/officeDocument/2006/relationships/tags" Target="../tags/tag593.xml"/><Relationship Id="rId2" Type="http://schemas.openxmlformats.org/officeDocument/2006/relationships/tags" Target="../tags/tag592.xml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tags" Target="../tags/tag605.xml"/><Relationship Id="rId7" Type="http://schemas.openxmlformats.org/officeDocument/2006/relationships/tags" Target="../tags/tag604.xml"/><Relationship Id="rId6" Type="http://schemas.openxmlformats.org/officeDocument/2006/relationships/tags" Target="../tags/tag603.xml"/><Relationship Id="rId5" Type="http://schemas.openxmlformats.org/officeDocument/2006/relationships/tags" Target="../tags/tag602.xml"/><Relationship Id="rId4" Type="http://schemas.openxmlformats.org/officeDocument/2006/relationships/tags" Target="../tags/tag601.xml"/><Relationship Id="rId3" Type="http://schemas.openxmlformats.org/officeDocument/2006/relationships/tags" Target="../tags/tag600.xml"/><Relationship Id="rId2" Type="http://schemas.openxmlformats.org/officeDocument/2006/relationships/tags" Target="../tags/tag599.xml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9" Type="http://schemas.openxmlformats.org/officeDocument/2006/relationships/tags" Target="../tags/tag613.xml"/><Relationship Id="rId8" Type="http://schemas.openxmlformats.org/officeDocument/2006/relationships/tags" Target="../tags/tag612.xml"/><Relationship Id="rId7" Type="http://schemas.openxmlformats.org/officeDocument/2006/relationships/tags" Target="../tags/tag611.xml"/><Relationship Id="rId6" Type="http://schemas.openxmlformats.org/officeDocument/2006/relationships/tags" Target="../tags/tag610.xml"/><Relationship Id="rId5" Type="http://schemas.openxmlformats.org/officeDocument/2006/relationships/tags" Target="../tags/tag609.xml"/><Relationship Id="rId4" Type="http://schemas.openxmlformats.org/officeDocument/2006/relationships/tags" Target="../tags/tag608.xml"/><Relationship Id="rId3" Type="http://schemas.openxmlformats.org/officeDocument/2006/relationships/tags" Target="../tags/tag607.xml"/><Relationship Id="rId2" Type="http://schemas.openxmlformats.org/officeDocument/2006/relationships/tags" Target="../tags/tag606.xml"/><Relationship Id="rId14" Type="http://schemas.openxmlformats.org/officeDocument/2006/relationships/tags" Target="../tags/tag618.xml"/><Relationship Id="rId13" Type="http://schemas.openxmlformats.org/officeDocument/2006/relationships/tags" Target="../tags/tag617.xml"/><Relationship Id="rId12" Type="http://schemas.openxmlformats.org/officeDocument/2006/relationships/tags" Target="../tags/tag616.xml"/><Relationship Id="rId11" Type="http://schemas.openxmlformats.org/officeDocument/2006/relationships/tags" Target="../tags/tag615.xml"/><Relationship Id="rId10" Type="http://schemas.openxmlformats.org/officeDocument/2006/relationships/tags" Target="../tags/tag614.xml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9" Type="http://schemas.openxmlformats.org/officeDocument/2006/relationships/tags" Target="../tags/tag626.xml"/><Relationship Id="rId8" Type="http://schemas.openxmlformats.org/officeDocument/2006/relationships/tags" Target="../tags/tag625.xml"/><Relationship Id="rId7" Type="http://schemas.openxmlformats.org/officeDocument/2006/relationships/tags" Target="../tags/tag624.xml"/><Relationship Id="rId6" Type="http://schemas.openxmlformats.org/officeDocument/2006/relationships/tags" Target="../tags/tag623.xml"/><Relationship Id="rId5" Type="http://schemas.openxmlformats.org/officeDocument/2006/relationships/tags" Target="../tags/tag622.xml"/><Relationship Id="rId4" Type="http://schemas.openxmlformats.org/officeDocument/2006/relationships/tags" Target="../tags/tag621.xml"/><Relationship Id="rId3" Type="http://schemas.openxmlformats.org/officeDocument/2006/relationships/tags" Target="../tags/tag620.xml"/><Relationship Id="rId2" Type="http://schemas.openxmlformats.org/officeDocument/2006/relationships/tags" Target="../tags/tag619.xml"/><Relationship Id="rId11" Type="http://schemas.openxmlformats.org/officeDocument/2006/relationships/tags" Target="../tags/tag628.xml"/><Relationship Id="rId10" Type="http://schemas.openxmlformats.org/officeDocument/2006/relationships/tags" Target="../tags/tag627.xml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9" Type="http://schemas.openxmlformats.org/officeDocument/2006/relationships/tags" Target="../tags/tag636.xml"/><Relationship Id="rId8" Type="http://schemas.openxmlformats.org/officeDocument/2006/relationships/tags" Target="../tags/tag635.xml"/><Relationship Id="rId7" Type="http://schemas.openxmlformats.org/officeDocument/2006/relationships/tags" Target="../tags/tag634.xml"/><Relationship Id="rId6" Type="http://schemas.openxmlformats.org/officeDocument/2006/relationships/tags" Target="../tags/tag633.xml"/><Relationship Id="rId5" Type="http://schemas.openxmlformats.org/officeDocument/2006/relationships/tags" Target="../tags/tag632.xml"/><Relationship Id="rId4" Type="http://schemas.openxmlformats.org/officeDocument/2006/relationships/tags" Target="../tags/tag631.xml"/><Relationship Id="rId3" Type="http://schemas.openxmlformats.org/officeDocument/2006/relationships/tags" Target="../tags/tag630.xml"/><Relationship Id="rId2" Type="http://schemas.openxmlformats.org/officeDocument/2006/relationships/tags" Target="../tags/tag629.xml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9" Type="http://schemas.openxmlformats.org/officeDocument/2006/relationships/tags" Target="../tags/tag644.xml"/><Relationship Id="rId8" Type="http://schemas.openxmlformats.org/officeDocument/2006/relationships/tags" Target="../tags/tag643.xml"/><Relationship Id="rId7" Type="http://schemas.openxmlformats.org/officeDocument/2006/relationships/tags" Target="../tags/tag642.xml"/><Relationship Id="rId6" Type="http://schemas.openxmlformats.org/officeDocument/2006/relationships/tags" Target="../tags/tag641.xml"/><Relationship Id="rId5" Type="http://schemas.openxmlformats.org/officeDocument/2006/relationships/tags" Target="../tags/tag640.xml"/><Relationship Id="rId4" Type="http://schemas.openxmlformats.org/officeDocument/2006/relationships/tags" Target="../tags/tag639.xml"/><Relationship Id="rId3" Type="http://schemas.openxmlformats.org/officeDocument/2006/relationships/tags" Target="../tags/tag638.xml"/><Relationship Id="rId2" Type="http://schemas.openxmlformats.org/officeDocument/2006/relationships/tags" Target="../tags/tag637.xml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9" Type="http://schemas.openxmlformats.org/officeDocument/2006/relationships/tags" Target="../tags/tag652.xml"/><Relationship Id="rId8" Type="http://schemas.openxmlformats.org/officeDocument/2006/relationships/tags" Target="../tags/tag651.xml"/><Relationship Id="rId7" Type="http://schemas.openxmlformats.org/officeDocument/2006/relationships/tags" Target="../tags/tag650.xml"/><Relationship Id="rId6" Type="http://schemas.openxmlformats.org/officeDocument/2006/relationships/tags" Target="../tags/tag649.xml"/><Relationship Id="rId5" Type="http://schemas.openxmlformats.org/officeDocument/2006/relationships/tags" Target="../tags/tag648.xml"/><Relationship Id="rId4" Type="http://schemas.openxmlformats.org/officeDocument/2006/relationships/tags" Target="../tags/tag647.xml"/><Relationship Id="rId3" Type="http://schemas.openxmlformats.org/officeDocument/2006/relationships/tags" Target="../tags/tag646.xml"/><Relationship Id="rId2" Type="http://schemas.openxmlformats.org/officeDocument/2006/relationships/tags" Target="../tags/tag645.xml"/><Relationship Id="rId14" Type="http://schemas.openxmlformats.org/officeDocument/2006/relationships/tags" Target="../tags/tag657.xml"/><Relationship Id="rId13" Type="http://schemas.openxmlformats.org/officeDocument/2006/relationships/tags" Target="../tags/tag656.xml"/><Relationship Id="rId12" Type="http://schemas.openxmlformats.org/officeDocument/2006/relationships/tags" Target="../tags/tag655.xml"/><Relationship Id="rId11" Type="http://schemas.openxmlformats.org/officeDocument/2006/relationships/tags" Target="../tags/tag654.xml"/><Relationship Id="rId10" Type="http://schemas.openxmlformats.org/officeDocument/2006/relationships/tags" Target="../tags/tag653.xml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9" Type="http://schemas.openxmlformats.org/officeDocument/2006/relationships/tags" Target="../tags/tag665.xml"/><Relationship Id="rId8" Type="http://schemas.openxmlformats.org/officeDocument/2006/relationships/tags" Target="../tags/tag664.xml"/><Relationship Id="rId7" Type="http://schemas.openxmlformats.org/officeDocument/2006/relationships/tags" Target="../tags/tag663.xml"/><Relationship Id="rId6" Type="http://schemas.openxmlformats.org/officeDocument/2006/relationships/tags" Target="../tags/tag662.xml"/><Relationship Id="rId5" Type="http://schemas.openxmlformats.org/officeDocument/2006/relationships/tags" Target="../tags/tag661.xml"/><Relationship Id="rId4" Type="http://schemas.openxmlformats.org/officeDocument/2006/relationships/tags" Target="../tags/tag660.xml"/><Relationship Id="rId3" Type="http://schemas.openxmlformats.org/officeDocument/2006/relationships/tags" Target="../tags/tag659.xml"/><Relationship Id="rId2" Type="http://schemas.openxmlformats.org/officeDocument/2006/relationships/tags" Target="../tags/tag658.xml"/><Relationship Id="rId10" Type="http://schemas.openxmlformats.org/officeDocument/2006/relationships/tags" Target="../tags/tag666.xml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9" Type="http://schemas.openxmlformats.org/officeDocument/2006/relationships/tags" Target="../tags/tag674.xml"/><Relationship Id="rId8" Type="http://schemas.openxmlformats.org/officeDocument/2006/relationships/tags" Target="../tags/tag673.xml"/><Relationship Id="rId7" Type="http://schemas.openxmlformats.org/officeDocument/2006/relationships/tags" Target="../tags/tag672.xml"/><Relationship Id="rId6" Type="http://schemas.openxmlformats.org/officeDocument/2006/relationships/tags" Target="../tags/tag671.xml"/><Relationship Id="rId5" Type="http://schemas.openxmlformats.org/officeDocument/2006/relationships/tags" Target="../tags/tag670.xml"/><Relationship Id="rId4" Type="http://schemas.openxmlformats.org/officeDocument/2006/relationships/tags" Target="../tags/tag669.xml"/><Relationship Id="rId3" Type="http://schemas.openxmlformats.org/officeDocument/2006/relationships/tags" Target="../tags/tag668.xml"/><Relationship Id="rId2" Type="http://schemas.openxmlformats.org/officeDocument/2006/relationships/tags" Target="../tags/tag667.xml"/><Relationship Id="rId15" Type="http://schemas.openxmlformats.org/officeDocument/2006/relationships/tags" Target="../tags/tag680.xml"/><Relationship Id="rId14" Type="http://schemas.openxmlformats.org/officeDocument/2006/relationships/tags" Target="../tags/tag679.xml"/><Relationship Id="rId13" Type="http://schemas.openxmlformats.org/officeDocument/2006/relationships/tags" Target="../tags/tag678.xml"/><Relationship Id="rId12" Type="http://schemas.openxmlformats.org/officeDocument/2006/relationships/tags" Target="../tags/tag677.xml"/><Relationship Id="rId11" Type="http://schemas.openxmlformats.org/officeDocument/2006/relationships/tags" Target="../tags/tag676.xml"/><Relationship Id="rId10" Type="http://schemas.openxmlformats.org/officeDocument/2006/relationships/tags" Target="../tags/tag675.xml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9" Type="http://schemas.openxmlformats.org/officeDocument/2006/relationships/tags" Target="../tags/tag688.xml"/><Relationship Id="rId8" Type="http://schemas.openxmlformats.org/officeDocument/2006/relationships/tags" Target="../tags/tag687.xml"/><Relationship Id="rId7" Type="http://schemas.openxmlformats.org/officeDocument/2006/relationships/tags" Target="../tags/tag686.xml"/><Relationship Id="rId6" Type="http://schemas.openxmlformats.org/officeDocument/2006/relationships/tags" Target="../tags/tag685.xml"/><Relationship Id="rId5" Type="http://schemas.openxmlformats.org/officeDocument/2006/relationships/tags" Target="../tags/tag684.xml"/><Relationship Id="rId4" Type="http://schemas.openxmlformats.org/officeDocument/2006/relationships/tags" Target="../tags/tag683.xml"/><Relationship Id="rId3" Type="http://schemas.openxmlformats.org/officeDocument/2006/relationships/tags" Target="../tags/tag682.xml"/><Relationship Id="rId20" Type="http://schemas.openxmlformats.org/officeDocument/2006/relationships/tags" Target="../tags/tag699.xml"/><Relationship Id="rId2" Type="http://schemas.openxmlformats.org/officeDocument/2006/relationships/tags" Target="../tags/tag681.xml"/><Relationship Id="rId19" Type="http://schemas.openxmlformats.org/officeDocument/2006/relationships/tags" Target="../tags/tag698.xml"/><Relationship Id="rId18" Type="http://schemas.openxmlformats.org/officeDocument/2006/relationships/tags" Target="../tags/tag697.xml"/><Relationship Id="rId17" Type="http://schemas.openxmlformats.org/officeDocument/2006/relationships/tags" Target="../tags/tag696.xml"/><Relationship Id="rId16" Type="http://schemas.openxmlformats.org/officeDocument/2006/relationships/tags" Target="../tags/tag695.xml"/><Relationship Id="rId15" Type="http://schemas.openxmlformats.org/officeDocument/2006/relationships/tags" Target="../tags/tag694.xml"/><Relationship Id="rId14" Type="http://schemas.openxmlformats.org/officeDocument/2006/relationships/tags" Target="../tags/tag693.xml"/><Relationship Id="rId13" Type="http://schemas.openxmlformats.org/officeDocument/2006/relationships/tags" Target="../tags/tag692.xml"/><Relationship Id="rId12" Type="http://schemas.openxmlformats.org/officeDocument/2006/relationships/tags" Target="../tags/tag691.xml"/><Relationship Id="rId11" Type="http://schemas.openxmlformats.org/officeDocument/2006/relationships/tags" Target="../tags/tag690.xml"/><Relationship Id="rId10" Type="http://schemas.openxmlformats.org/officeDocument/2006/relationships/tags" Target="../tags/tag689.xml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9" Type="http://schemas.openxmlformats.org/officeDocument/2006/relationships/tags" Target="../tags/tag707.xml"/><Relationship Id="rId8" Type="http://schemas.openxmlformats.org/officeDocument/2006/relationships/tags" Target="../tags/tag706.xml"/><Relationship Id="rId7" Type="http://schemas.openxmlformats.org/officeDocument/2006/relationships/tags" Target="../tags/tag705.xml"/><Relationship Id="rId6" Type="http://schemas.openxmlformats.org/officeDocument/2006/relationships/tags" Target="../tags/tag704.xml"/><Relationship Id="rId5" Type="http://schemas.openxmlformats.org/officeDocument/2006/relationships/tags" Target="../tags/tag703.xml"/><Relationship Id="rId4" Type="http://schemas.openxmlformats.org/officeDocument/2006/relationships/tags" Target="../tags/tag702.xml"/><Relationship Id="rId3" Type="http://schemas.openxmlformats.org/officeDocument/2006/relationships/tags" Target="../tags/tag701.xml"/><Relationship Id="rId2" Type="http://schemas.openxmlformats.org/officeDocument/2006/relationships/tags" Target="../tags/tag700.xml"/><Relationship Id="rId15" Type="http://schemas.openxmlformats.org/officeDocument/2006/relationships/tags" Target="../tags/tag713.xml"/><Relationship Id="rId14" Type="http://schemas.openxmlformats.org/officeDocument/2006/relationships/tags" Target="../tags/tag712.xml"/><Relationship Id="rId13" Type="http://schemas.openxmlformats.org/officeDocument/2006/relationships/tags" Target="../tags/tag711.xml"/><Relationship Id="rId12" Type="http://schemas.openxmlformats.org/officeDocument/2006/relationships/tags" Target="../tags/tag710.xml"/><Relationship Id="rId11" Type="http://schemas.openxmlformats.org/officeDocument/2006/relationships/tags" Target="../tags/tag709.xml"/><Relationship Id="rId10" Type="http://schemas.openxmlformats.org/officeDocument/2006/relationships/tags" Target="../tags/tag708.xml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7" Type="http://schemas.openxmlformats.org/officeDocument/2006/relationships/tags" Target="../tags/tag719.xml"/><Relationship Id="rId6" Type="http://schemas.openxmlformats.org/officeDocument/2006/relationships/tags" Target="../tags/tag718.xml"/><Relationship Id="rId5" Type="http://schemas.openxmlformats.org/officeDocument/2006/relationships/tags" Target="../tags/tag717.xml"/><Relationship Id="rId4" Type="http://schemas.openxmlformats.org/officeDocument/2006/relationships/tags" Target="../tags/tag716.xml"/><Relationship Id="rId3" Type="http://schemas.openxmlformats.org/officeDocument/2006/relationships/tags" Target="../tags/tag715.xml"/><Relationship Id="rId2" Type="http://schemas.openxmlformats.org/officeDocument/2006/relationships/tags" Target="../tags/tag714.xml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9" Type="http://schemas.openxmlformats.org/officeDocument/2006/relationships/tags" Target="../tags/tag727.xml"/><Relationship Id="rId8" Type="http://schemas.openxmlformats.org/officeDocument/2006/relationships/tags" Target="../tags/tag726.xml"/><Relationship Id="rId7" Type="http://schemas.openxmlformats.org/officeDocument/2006/relationships/tags" Target="../tags/tag725.xml"/><Relationship Id="rId6" Type="http://schemas.openxmlformats.org/officeDocument/2006/relationships/tags" Target="../tags/tag724.xml"/><Relationship Id="rId5" Type="http://schemas.openxmlformats.org/officeDocument/2006/relationships/tags" Target="../tags/tag723.xml"/><Relationship Id="rId4" Type="http://schemas.openxmlformats.org/officeDocument/2006/relationships/tags" Target="../tags/tag722.xml"/><Relationship Id="rId3" Type="http://schemas.openxmlformats.org/officeDocument/2006/relationships/tags" Target="../tags/tag721.xml"/><Relationship Id="rId21" Type="http://schemas.openxmlformats.org/officeDocument/2006/relationships/tags" Target="../tags/tag739.xml"/><Relationship Id="rId20" Type="http://schemas.openxmlformats.org/officeDocument/2006/relationships/tags" Target="../tags/tag738.xml"/><Relationship Id="rId2" Type="http://schemas.openxmlformats.org/officeDocument/2006/relationships/tags" Target="../tags/tag720.xml"/><Relationship Id="rId19" Type="http://schemas.openxmlformats.org/officeDocument/2006/relationships/tags" Target="../tags/tag737.xml"/><Relationship Id="rId18" Type="http://schemas.openxmlformats.org/officeDocument/2006/relationships/tags" Target="../tags/tag736.xml"/><Relationship Id="rId17" Type="http://schemas.openxmlformats.org/officeDocument/2006/relationships/tags" Target="../tags/tag735.xml"/><Relationship Id="rId16" Type="http://schemas.openxmlformats.org/officeDocument/2006/relationships/tags" Target="../tags/tag734.xml"/><Relationship Id="rId15" Type="http://schemas.openxmlformats.org/officeDocument/2006/relationships/tags" Target="../tags/tag733.xml"/><Relationship Id="rId14" Type="http://schemas.openxmlformats.org/officeDocument/2006/relationships/tags" Target="../tags/tag732.xml"/><Relationship Id="rId13" Type="http://schemas.openxmlformats.org/officeDocument/2006/relationships/tags" Target="../tags/tag731.xml"/><Relationship Id="rId12" Type="http://schemas.openxmlformats.org/officeDocument/2006/relationships/tags" Target="../tags/tag730.xml"/><Relationship Id="rId11" Type="http://schemas.openxmlformats.org/officeDocument/2006/relationships/tags" Target="../tags/tag729.xml"/><Relationship Id="rId10" Type="http://schemas.openxmlformats.org/officeDocument/2006/relationships/tags" Target="../tags/tag728.xml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9" Type="http://schemas.openxmlformats.org/officeDocument/2006/relationships/tags" Target="../tags/tag747.xml"/><Relationship Id="rId8" Type="http://schemas.openxmlformats.org/officeDocument/2006/relationships/tags" Target="../tags/tag746.xml"/><Relationship Id="rId7" Type="http://schemas.openxmlformats.org/officeDocument/2006/relationships/tags" Target="../tags/tag745.xml"/><Relationship Id="rId6" Type="http://schemas.openxmlformats.org/officeDocument/2006/relationships/tags" Target="../tags/tag744.xml"/><Relationship Id="rId5" Type="http://schemas.openxmlformats.org/officeDocument/2006/relationships/tags" Target="../tags/tag743.xml"/><Relationship Id="rId4" Type="http://schemas.openxmlformats.org/officeDocument/2006/relationships/tags" Target="../tags/tag742.xml"/><Relationship Id="rId3" Type="http://schemas.openxmlformats.org/officeDocument/2006/relationships/tags" Target="../tags/tag741.xml"/><Relationship Id="rId2" Type="http://schemas.openxmlformats.org/officeDocument/2006/relationships/tags" Target="../tags/tag740.xml"/><Relationship Id="rId14" Type="http://schemas.openxmlformats.org/officeDocument/2006/relationships/tags" Target="../tags/tag752.xml"/><Relationship Id="rId13" Type="http://schemas.openxmlformats.org/officeDocument/2006/relationships/tags" Target="../tags/tag751.xml"/><Relationship Id="rId12" Type="http://schemas.openxmlformats.org/officeDocument/2006/relationships/tags" Target="../tags/tag750.xml"/><Relationship Id="rId11" Type="http://schemas.openxmlformats.org/officeDocument/2006/relationships/tags" Target="../tags/tag749.xml"/><Relationship Id="rId10" Type="http://schemas.openxmlformats.org/officeDocument/2006/relationships/tags" Target="../tags/tag748.xml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9" Type="http://schemas.openxmlformats.org/officeDocument/2006/relationships/tags" Target="../tags/tag760.xml"/><Relationship Id="rId8" Type="http://schemas.openxmlformats.org/officeDocument/2006/relationships/tags" Target="../tags/tag759.xml"/><Relationship Id="rId7" Type="http://schemas.openxmlformats.org/officeDocument/2006/relationships/tags" Target="../tags/tag758.xml"/><Relationship Id="rId6" Type="http://schemas.openxmlformats.org/officeDocument/2006/relationships/tags" Target="../tags/tag757.xml"/><Relationship Id="rId5" Type="http://schemas.openxmlformats.org/officeDocument/2006/relationships/tags" Target="../tags/tag756.xml"/><Relationship Id="rId4" Type="http://schemas.openxmlformats.org/officeDocument/2006/relationships/tags" Target="../tags/tag755.xml"/><Relationship Id="rId3" Type="http://schemas.openxmlformats.org/officeDocument/2006/relationships/tags" Target="../tags/tag754.xml"/><Relationship Id="rId2" Type="http://schemas.openxmlformats.org/officeDocument/2006/relationships/tags" Target="../tags/tag753.xml"/><Relationship Id="rId13" Type="http://schemas.openxmlformats.org/officeDocument/2006/relationships/tags" Target="../tags/tag764.xml"/><Relationship Id="rId12" Type="http://schemas.openxmlformats.org/officeDocument/2006/relationships/tags" Target="../tags/tag763.xml"/><Relationship Id="rId11" Type="http://schemas.openxmlformats.org/officeDocument/2006/relationships/tags" Target="../tags/tag762.xml"/><Relationship Id="rId10" Type="http://schemas.openxmlformats.org/officeDocument/2006/relationships/tags" Target="../tags/tag761.xml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9" Type="http://schemas.openxmlformats.org/officeDocument/2006/relationships/tags" Target="../tags/tag772.xml"/><Relationship Id="rId8" Type="http://schemas.openxmlformats.org/officeDocument/2006/relationships/tags" Target="../tags/tag771.xml"/><Relationship Id="rId7" Type="http://schemas.openxmlformats.org/officeDocument/2006/relationships/tags" Target="../tags/tag770.xml"/><Relationship Id="rId6" Type="http://schemas.openxmlformats.org/officeDocument/2006/relationships/tags" Target="../tags/tag769.xml"/><Relationship Id="rId5" Type="http://schemas.openxmlformats.org/officeDocument/2006/relationships/tags" Target="../tags/tag768.xml"/><Relationship Id="rId4" Type="http://schemas.openxmlformats.org/officeDocument/2006/relationships/tags" Target="../tags/tag767.xml"/><Relationship Id="rId3" Type="http://schemas.openxmlformats.org/officeDocument/2006/relationships/tags" Target="../tags/tag766.xml"/><Relationship Id="rId2" Type="http://schemas.openxmlformats.org/officeDocument/2006/relationships/tags" Target="../tags/tag765.xml"/><Relationship Id="rId12" Type="http://schemas.openxmlformats.org/officeDocument/2006/relationships/tags" Target="../tags/tag775.xml"/><Relationship Id="rId11" Type="http://schemas.openxmlformats.org/officeDocument/2006/relationships/tags" Target="../tags/tag774.xml"/><Relationship Id="rId10" Type="http://schemas.openxmlformats.org/officeDocument/2006/relationships/tags" Target="../tags/tag773.xml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9" Type="http://schemas.openxmlformats.org/officeDocument/2006/relationships/tags" Target="../tags/tag783.xml"/><Relationship Id="rId8" Type="http://schemas.openxmlformats.org/officeDocument/2006/relationships/tags" Target="../tags/tag782.xml"/><Relationship Id="rId7" Type="http://schemas.openxmlformats.org/officeDocument/2006/relationships/tags" Target="../tags/tag781.xml"/><Relationship Id="rId6" Type="http://schemas.openxmlformats.org/officeDocument/2006/relationships/tags" Target="../tags/tag780.xml"/><Relationship Id="rId5" Type="http://schemas.openxmlformats.org/officeDocument/2006/relationships/tags" Target="../tags/tag779.xml"/><Relationship Id="rId4" Type="http://schemas.openxmlformats.org/officeDocument/2006/relationships/tags" Target="../tags/tag778.xml"/><Relationship Id="rId3" Type="http://schemas.openxmlformats.org/officeDocument/2006/relationships/tags" Target="../tags/tag777.xml"/><Relationship Id="rId2" Type="http://schemas.openxmlformats.org/officeDocument/2006/relationships/tags" Target="../tags/tag776.xml"/><Relationship Id="rId12" Type="http://schemas.openxmlformats.org/officeDocument/2006/relationships/tags" Target="../tags/tag786.xml"/><Relationship Id="rId11" Type="http://schemas.openxmlformats.org/officeDocument/2006/relationships/tags" Target="../tags/tag785.xml"/><Relationship Id="rId10" Type="http://schemas.openxmlformats.org/officeDocument/2006/relationships/tags" Target="../tags/tag784.xml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9" Type="http://schemas.openxmlformats.org/officeDocument/2006/relationships/tags" Target="../tags/tag794.xml"/><Relationship Id="rId8" Type="http://schemas.openxmlformats.org/officeDocument/2006/relationships/tags" Target="../tags/tag793.xml"/><Relationship Id="rId7" Type="http://schemas.openxmlformats.org/officeDocument/2006/relationships/tags" Target="../tags/tag792.xml"/><Relationship Id="rId6" Type="http://schemas.openxmlformats.org/officeDocument/2006/relationships/tags" Target="../tags/tag791.xml"/><Relationship Id="rId5" Type="http://schemas.openxmlformats.org/officeDocument/2006/relationships/tags" Target="../tags/tag790.xml"/><Relationship Id="rId4" Type="http://schemas.openxmlformats.org/officeDocument/2006/relationships/tags" Target="../tags/tag789.xml"/><Relationship Id="rId3" Type="http://schemas.openxmlformats.org/officeDocument/2006/relationships/tags" Target="../tags/tag788.xml"/><Relationship Id="rId2" Type="http://schemas.openxmlformats.org/officeDocument/2006/relationships/tags" Target="../tags/tag787.xml"/><Relationship Id="rId13" Type="http://schemas.openxmlformats.org/officeDocument/2006/relationships/tags" Target="../tags/tag798.xml"/><Relationship Id="rId12" Type="http://schemas.openxmlformats.org/officeDocument/2006/relationships/tags" Target="../tags/tag797.xml"/><Relationship Id="rId11" Type="http://schemas.openxmlformats.org/officeDocument/2006/relationships/tags" Target="../tags/tag796.xml"/><Relationship Id="rId10" Type="http://schemas.openxmlformats.org/officeDocument/2006/relationships/tags" Target="../tags/tag795.xml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9" Type="http://schemas.openxmlformats.org/officeDocument/2006/relationships/tags" Target="../tags/tag806.xml"/><Relationship Id="rId8" Type="http://schemas.openxmlformats.org/officeDocument/2006/relationships/tags" Target="../tags/tag805.xml"/><Relationship Id="rId7" Type="http://schemas.openxmlformats.org/officeDocument/2006/relationships/tags" Target="../tags/tag804.xml"/><Relationship Id="rId6" Type="http://schemas.openxmlformats.org/officeDocument/2006/relationships/tags" Target="../tags/tag803.xml"/><Relationship Id="rId5" Type="http://schemas.openxmlformats.org/officeDocument/2006/relationships/tags" Target="../tags/tag802.xml"/><Relationship Id="rId4" Type="http://schemas.openxmlformats.org/officeDocument/2006/relationships/tags" Target="../tags/tag801.xml"/><Relationship Id="rId3" Type="http://schemas.openxmlformats.org/officeDocument/2006/relationships/tags" Target="../tags/tag800.xml"/><Relationship Id="rId21" Type="http://schemas.openxmlformats.org/officeDocument/2006/relationships/tags" Target="../tags/tag818.xml"/><Relationship Id="rId20" Type="http://schemas.openxmlformats.org/officeDocument/2006/relationships/tags" Target="../tags/tag817.xml"/><Relationship Id="rId2" Type="http://schemas.openxmlformats.org/officeDocument/2006/relationships/tags" Target="../tags/tag799.xml"/><Relationship Id="rId19" Type="http://schemas.openxmlformats.org/officeDocument/2006/relationships/tags" Target="../tags/tag816.xml"/><Relationship Id="rId18" Type="http://schemas.openxmlformats.org/officeDocument/2006/relationships/tags" Target="../tags/tag815.xml"/><Relationship Id="rId17" Type="http://schemas.openxmlformats.org/officeDocument/2006/relationships/tags" Target="../tags/tag814.xml"/><Relationship Id="rId16" Type="http://schemas.openxmlformats.org/officeDocument/2006/relationships/tags" Target="../tags/tag813.xml"/><Relationship Id="rId15" Type="http://schemas.openxmlformats.org/officeDocument/2006/relationships/tags" Target="../tags/tag812.xml"/><Relationship Id="rId14" Type="http://schemas.openxmlformats.org/officeDocument/2006/relationships/tags" Target="../tags/tag811.xml"/><Relationship Id="rId13" Type="http://schemas.openxmlformats.org/officeDocument/2006/relationships/tags" Target="../tags/tag810.xml"/><Relationship Id="rId12" Type="http://schemas.openxmlformats.org/officeDocument/2006/relationships/tags" Target="../tags/tag809.xml"/><Relationship Id="rId11" Type="http://schemas.openxmlformats.org/officeDocument/2006/relationships/tags" Target="../tags/tag808.xml"/><Relationship Id="rId10" Type="http://schemas.openxmlformats.org/officeDocument/2006/relationships/tags" Target="../tags/tag807.xml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6" Type="http://schemas.openxmlformats.org/officeDocument/2006/relationships/tags" Target="../tags/tag823.xml"/><Relationship Id="rId5" Type="http://schemas.openxmlformats.org/officeDocument/2006/relationships/tags" Target="../tags/tag822.xml"/><Relationship Id="rId4" Type="http://schemas.openxmlformats.org/officeDocument/2006/relationships/tags" Target="../tags/tag821.xml"/><Relationship Id="rId3" Type="http://schemas.openxmlformats.org/officeDocument/2006/relationships/tags" Target="../tags/tag820.xml"/><Relationship Id="rId2" Type="http://schemas.openxmlformats.org/officeDocument/2006/relationships/tags" Target="../tags/tag819.xml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8" Type="http://schemas.openxmlformats.org/officeDocument/2006/relationships/tags" Target="../tags/tag830.xml"/><Relationship Id="rId7" Type="http://schemas.openxmlformats.org/officeDocument/2006/relationships/tags" Target="../tags/tag829.xml"/><Relationship Id="rId6" Type="http://schemas.openxmlformats.org/officeDocument/2006/relationships/tags" Target="../tags/tag828.xml"/><Relationship Id="rId5" Type="http://schemas.openxmlformats.org/officeDocument/2006/relationships/tags" Target="../tags/tag827.xml"/><Relationship Id="rId4" Type="http://schemas.openxmlformats.org/officeDocument/2006/relationships/tags" Target="../tags/tag826.xml"/><Relationship Id="rId3" Type="http://schemas.openxmlformats.org/officeDocument/2006/relationships/tags" Target="../tags/tag825.xml"/><Relationship Id="rId2" Type="http://schemas.openxmlformats.org/officeDocument/2006/relationships/tags" Target="../tags/tag824.xml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7" Type="http://schemas.openxmlformats.org/officeDocument/2006/relationships/tags" Target="../tags/tag836.xml"/><Relationship Id="rId6" Type="http://schemas.openxmlformats.org/officeDocument/2006/relationships/tags" Target="../tags/tag835.xml"/><Relationship Id="rId5" Type="http://schemas.openxmlformats.org/officeDocument/2006/relationships/tags" Target="../tags/tag834.xml"/><Relationship Id="rId4" Type="http://schemas.openxmlformats.org/officeDocument/2006/relationships/tags" Target="../tags/tag833.xml"/><Relationship Id="rId3" Type="http://schemas.openxmlformats.org/officeDocument/2006/relationships/tags" Target="../tags/tag832.xml"/><Relationship Id="rId2" Type="http://schemas.openxmlformats.org/officeDocument/2006/relationships/tags" Target="../tags/tag831.xml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9" Type="http://schemas.openxmlformats.org/officeDocument/2006/relationships/tags" Target="../tags/tag844.xml"/><Relationship Id="rId8" Type="http://schemas.openxmlformats.org/officeDocument/2006/relationships/tags" Target="../tags/tag843.xml"/><Relationship Id="rId7" Type="http://schemas.openxmlformats.org/officeDocument/2006/relationships/tags" Target="../tags/tag842.xml"/><Relationship Id="rId6" Type="http://schemas.openxmlformats.org/officeDocument/2006/relationships/tags" Target="../tags/tag841.xml"/><Relationship Id="rId5" Type="http://schemas.openxmlformats.org/officeDocument/2006/relationships/tags" Target="../tags/tag840.xml"/><Relationship Id="rId4" Type="http://schemas.openxmlformats.org/officeDocument/2006/relationships/tags" Target="../tags/tag839.xml"/><Relationship Id="rId3" Type="http://schemas.openxmlformats.org/officeDocument/2006/relationships/tags" Target="../tags/tag838.xml"/><Relationship Id="rId2" Type="http://schemas.openxmlformats.org/officeDocument/2006/relationships/tags" Target="../tags/tag837.xml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5" Type="http://schemas.openxmlformats.org/officeDocument/2006/relationships/tags" Target="../tags/tag848.xml"/><Relationship Id="rId4" Type="http://schemas.openxmlformats.org/officeDocument/2006/relationships/tags" Target="../tags/tag847.xml"/><Relationship Id="rId3" Type="http://schemas.openxmlformats.org/officeDocument/2006/relationships/tags" Target="../tags/tag846.xml"/><Relationship Id="rId2" Type="http://schemas.openxmlformats.org/officeDocument/2006/relationships/tags" Target="../tags/tag845.xml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4" Type="http://schemas.openxmlformats.org/officeDocument/2006/relationships/tags" Target="../tags/tag851.xml"/><Relationship Id="rId3" Type="http://schemas.openxmlformats.org/officeDocument/2006/relationships/tags" Target="../tags/tag850.xml"/><Relationship Id="rId2" Type="http://schemas.openxmlformats.org/officeDocument/2006/relationships/tags" Target="../tags/tag849.xml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5" Type="http://schemas.openxmlformats.org/officeDocument/2006/relationships/tags" Target="../tags/tag855.xml"/><Relationship Id="rId4" Type="http://schemas.openxmlformats.org/officeDocument/2006/relationships/tags" Target="../tags/tag854.xml"/><Relationship Id="rId3" Type="http://schemas.openxmlformats.org/officeDocument/2006/relationships/tags" Target="../tags/tag853.xml"/><Relationship Id="rId2" Type="http://schemas.openxmlformats.org/officeDocument/2006/relationships/tags" Target="../tags/tag852.xml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6" Type="http://schemas.openxmlformats.org/officeDocument/2006/relationships/tags" Target="../tags/tag860.xml"/><Relationship Id="rId5" Type="http://schemas.openxmlformats.org/officeDocument/2006/relationships/tags" Target="../tags/tag859.xml"/><Relationship Id="rId4" Type="http://schemas.openxmlformats.org/officeDocument/2006/relationships/tags" Target="../tags/tag858.xml"/><Relationship Id="rId3" Type="http://schemas.openxmlformats.org/officeDocument/2006/relationships/tags" Target="../tags/tag857.xml"/><Relationship Id="rId2" Type="http://schemas.openxmlformats.org/officeDocument/2006/relationships/tags" Target="../tags/tag856.xml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9" Type="http://schemas.openxmlformats.org/officeDocument/2006/relationships/tags" Target="../tags/tag868.xml"/><Relationship Id="rId8" Type="http://schemas.openxmlformats.org/officeDocument/2006/relationships/tags" Target="../tags/tag867.xml"/><Relationship Id="rId7" Type="http://schemas.openxmlformats.org/officeDocument/2006/relationships/tags" Target="../tags/tag866.xml"/><Relationship Id="rId6" Type="http://schemas.openxmlformats.org/officeDocument/2006/relationships/tags" Target="../tags/tag865.xml"/><Relationship Id="rId5" Type="http://schemas.openxmlformats.org/officeDocument/2006/relationships/tags" Target="../tags/tag864.xml"/><Relationship Id="rId4" Type="http://schemas.openxmlformats.org/officeDocument/2006/relationships/tags" Target="../tags/tag863.xml"/><Relationship Id="rId3" Type="http://schemas.openxmlformats.org/officeDocument/2006/relationships/tags" Target="../tags/tag862.xml"/><Relationship Id="rId2" Type="http://schemas.openxmlformats.org/officeDocument/2006/relationships/tags" Target="../tags/tag861.xml"/><Relationship Id="rId11" Type="http://schemas.openxmlformats.org/officeDocument/2006/relationships/tags" Target="../tags/tag870.xml"/><Relationship Id="rId10" Type="http://schemas.openxmlformats.org/officeDocument/2006/relationships/tags" Target="../tags/tag869.xml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9" Type="http://schemas.openxmlformats.org/officeDocument/2006/relationships/tags" Target="../tags/tag878.xml"/><Relationship Id="rId8" Type="http://schemas.openxmlformats.org/officeDocument/2006/relationships/tags" Target="../tags/tag877.xml"/><Relationship Id="rId7" Type="http://schemas.openxmlformats.org/officeDocument/2006/relationships/tags" Target="../tags/tag876.xml"/><Relationship Id="rId6" Type="http://schemas.openxmlformats.org/officeDocument/2006/relationships/tags" Target="../tags/tag875.xml"/><Relationship Id="rId5" Type="http://schemas.openxmlformats.org/officeDocument/2006/relationships/tags" Target="../tags/tag874.xml"/><Relationship Id="rId4" Type="http://schemas.openxmlformats.org/officeDocument/2006/relationships/tags" Target="../tags/tag873.xml"/><Relationship Id="rId3" Type="http://schemas.openxmlformats.org/officeDocument/2006/relationships/tags" Target="../tags/tag872.xml"/><Relationship Id="rId2" Type="http://schemas.openxmlformats.org/officeDocument/2006/relationships/tags" Target="../tags/tag871.xml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9" Type="http://schemas.openxmlformats.org/officeDocument/2006/relationships/tags" Target="../tags/tag886.xml"/><Relationship Id="rId8" Type="http://schemas.openxmlformats.org/officeDocument/2006/relationships/tags" Target="../tags/tag885.xml"/><Relationship Id="rId7" Type="http://schemas.openxmlformats.org/officeDocument/2006/relationships/tags" Target="../tags/tag884.xml"/><Relationship Id="rId6" Type="http://schemas.openxmlformats.org/officeDocument/2006/relationships/tags" Target="../tags/tag883.xml"/><Relationship Id="rId5" Type="http://schemas.openxmlformats.org/officeDocument/2006/relationships/tags" Target="../tags/tag882.xml"/><Relationship Id="rId4" Type="http://schemas.openxmlformats.org/officeDocument/2006/relationships/tags" Target="../tags/tag881.xml"/><Relationship Id="rId3" Type="http://schemas.openxmlformats.org/officeDocument/2006/relationships/tags" Target="../tags/tag880.xml"/><Relationship Id="rId2" Type="http://schemas.openxmlformats.org/officeDocument/2006/relationships/tags" Target="../tags/tag879.xml"/><Relationship Id="rId10" Type="http://schemas.openxmlformats.org/officeDocument/2006/relationships/tags" Target="../tags/tag887.xml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9" Type="http://schemas.openxmlformats.org/officeDocument/2006/relationships/tags" Target="../tags/tag895.xml"/><Relationship Id="rId8" Type="http://schemas.openxmlformats.org/officeDocument/2006/relationships/tags" Target="../tags/tag894.xml"/><Relationship Id="rId7" Type="http://schemas.openxmlformats.org/officeDocument/2006/relationships/tags" Target="../tags/tag893.xml"/><Relationship Id="rId6" Type="http://schemas.openxmlformats.org/officeDocument/2006/relationships/tags" Target="../tags/tag892.xml"/><Relationship Id="rId5" Type="http://schemas.openxmlformats.org/officeDocument/2006/relationships/tags" Target="../tags/tag891.xml"/><Relationship Id="rId4" Type="http://schemas.openxmlformats.org/officeDocument/2006/relationships/tags" Target="../tags/tag890.xml"/><Relationship Id="rId3" Type="http://schemas.openxmlformats.org/officeDocument/2006/relationships/tags" Target="../tags/tag889.xml"/><Relationship Id="rId2" Type="http://schemas.openxmlformats.org/officeDocument/2006/relationships/tags" Target="../tags/tag888.xml"/><Relationship Id="rId18" Type="http://schemas.openxmlformats.org/officeDocument/2006/relationships/tags" Target="../tags/tag904.xml"/><Relationship Id="rId17" Type="http://schemas.openxmlformats.org/officeDocument/2006/relationships/tags" Target="../tags/tag903.xml"/><Relationship Id="rId16" Type="http://schemas.openxmlformats.org/officeDocument/2006/relationships/tags" Target="../tags/tag902.xml"/><Relationship Id="rId15" Type="http://schemas.openxmlformats.org/officeDocument/2006/relationships/tags" Target="../tags/tag901.xml"/><Relationship Id="rId14" Type="http://schemas.openxmlformats.org/officeDocument/2006/relationships/tags" Target="../tags/tag900.xml"/><Relationship Id="rId13" Type="http://schemas.openxmlformats.org/officeDocument/2006/relationships/tags" Target="../tags/tag899.xml"/><Relationship Id="rId12" Type="http://schemas.openxmlformats.org/officeDocument/2006/relationships/tags" Target="../tags/tag898.xml"/><Relationship Id="rId11" Type="http://schemas.openxmlformats.org/officeDocument/2006/relationships/tags" Target="../tags/tag897.xml"/><Relationship Id="rId10" Type="http://schemas.openxmlformats.org/officeDocument/2006/relationships/tags" Target="../tags/tag896.xml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968" y="136131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968" y="38409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184" y="523097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_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6324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6"/>
            </p:custDataLst>
          </p:nvPr>
        </p:nvSpPr>
        <p:spPr>
          <a:xfrm>
            <a:off x="7543800" y="609600"/>
            <a:ext cx="4038600" cy="5638800"/>
          </a:xfrm>
          <a:custGeom>
            <a:avLst/>
            <a:gdLst>
              <a:gd name="connisteX0" fmla="*/ 0 w 4038600"/>
              <a:gd name="connsiteY0" fmla="*/ 203200 h 5638800"/>
              <a:gd name="connisteX1" fmla="*/ 203200 w 4038600"/>
              <a:gd name="connsiteY1" fmla="*/ 0 h 5638800"/>
              <a:gd name="connisteX2" fmla="*/ 3835400 w 4038600"/>
              <a:gd name="connsiteY2" fmla="*/ 0 h 5638800"/>
              <a:gd name="connisteX3" fmla="*/ 4038600 w 4038600"/>
              <a:gd name="connsiteY3" fmla="*/ 203200 h 5638800"/>
              <a:gd name="connisteX4" fmla="*/ 4038600 w 4038600"/>
              <a:gd name="connsiteY4" fmla="*/ 5435600 h 5638800"/>
              <a:gd name="connisteX5" fmla="*/ 3835400 w 4038600"/>
              <a:gd name="connsiteY5" fmla="*/ 5638800 h 5638800"/>
              <a:gd name="connisteX6" fmla="*/ 203200 w 4038600"/>
              <a:gd name="connsiteY6" fmla="*/ 5638800 h 5638800"/>
              <a:gd name="connisteX7" fmla="*/ 0 w 4038600"/>
              <a:gd name="connsiteY7" fmla="*/ 5435600 h 5638800"/>
              <a:gd name="connisteX8" fmla="*/ 0 w 40386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40386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35400" y="0"/>
                </a:lnTo>
                <a:cubicBezTo>
                  <a:pt x="3947624" y="0"/>
                  <a:pt x="4038600" y="90976"/>
                  <a:pt x="4038600" y="203200"/>
                </a:cubicBezTo>
                <a:lnTo>
                  <a:pt x="4038600" y="5435600"/>
                </a:lnTo>
                <a:cubicBezTo>
                  <a:pt x="4038600" y="5547824"/>
                  <a:pt x="3947624" y="5638800"/>
                  <a:pt x="38354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6096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45212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5029200"/>
            <a:ext cx="6172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3_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0038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6"/>
            </p:custDataLst>
          </p:nvPr>
        </p:nvSpPr>
        <p:spPr>
          <a:xfrm>
            <a:off x="609600" y="609600"/>
            <a:ext cx="10972800" cy="3860800"/>
          </a:xfrm>
          <a:custGeom>
            <a:avLst/>
            <a:gdLst>
              <a:gd name="connisteX0" fmla="*/ 0 w 10972800"/>
              <a:gd name="connsiteY0" fmla="*/ 203200 h 3860800"/>
              <a:gd name="connisteX1" fmla="*/ 203200 w 10972800"/>
              <a:gd name="connsiteY1" fmla="*/ 0 h 3860800"/>
              <a:gd name="connisteX2" fmla="*/ 10769600 w 10972800"/>
              <a:gd name="connsiteY2" fmla="*/ 0 h 3860800"/>
              <a:gd name="connisteX3" fmla="*/ 10972800 w 10972800"/>
              <a:gd name="connsiteY3" fmla="*/ 203200 h 3860800"/>
              <a:gd name="connisteX4" fmla="*/ 10972800 w 10972800"/>
              <a:gd name="connsiteY4" fmla="*/ 3657600 h 3860800"/>
              <a:gd name="connisteX5" fmla="*/ 10769600 w 10972800"/>
              <a:gd name="connsiteY5" fmla="*/ 3860800 h 3860800"/>
              <a:gd name="connisteX6" fmla="*/ 203200 w 10972800"/>
              <a:gd name="connsiteY6" fmla="*/ 3860800 h 3860800"/>
              <a:gd name="connisteX7" fmla="*/ 0 w 10972800"/>
              <a:gd name="connsiteY7" fmla="*/ 3657600 h 3860800"/>
              <a:gd name="connisteX8" fmla="*/ 0 w 10972800"/>
              <a:gd name="connsiteY8" fmla="*/ 203200 h 3860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860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657600"/>
                </a:lnTo>
                <a:cubicBezTo>
                  <a:pt x="10972800" y="3769824"/>
                  <a:pt x="10881824" y="3860800"/>
                  <a:pt x="10769600" y="3860800"/>
                </a:cubicBezTo>
                <a:lnTo>
                  <a:pt x="203200" y="3860800"/>
                </a:lnTo>
                <a:cubicBezTo>
                  <a:pt x="90976" y="3860800"/>
                  <a:pt x="0" y="3769824"/>
                  <a:pt x="0" y="3657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4648200" y="5080000"/>
            <a:ext cx="6934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4648200" y="5638800"/>
            <a:ext cx="6934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9_1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4013200"/>
            <a:ext cx="10972800" cy="2235200"/>
          </a:xfrm>
          <a:custGeom>
            <a:avLst/>
            <a:gdLst>
              <a:gd name="connisteX0" fmla="*/ 0 w 10972800"/>
              <a:gd name="connsiteY0" fmla="*/ 203200 h 2235200"/>
              <a:gd name="connisteX1" fmla="*/ 203200 w 10972800"/>
              <a:gd name="connsiteY1" fmla="*/ 0 h 2235200"/>
              <a:gd name="connisteX2" fmla="*/ 10769600 w 10972800"/>
              <a:gd name="connsiteY2" fmla="*/ 0 h 2235200"/>
              <a:gd name="connisteX3" fmla="*/ 10972800 w 10972800"/>
              <a:gd name="connsiteY3" fmla="*/ 203200 h 2235200"/>
              <a:gd name="connisteX4" fmla="*/ 10972800 w 10972800"/>
              <a:gd name="connsiteY4" fmla="*/ 2032000 h 2235200"/>
              <a:gd name="connisteX5" fmla="*/ 10769600 w 10972800"/>
              <a:gd name="connsiteY5" fmla="*/ 2235200 h 2235200"/>
              <a:gd name="connisteX6" fmla="*/ 203200 w 10972800"/>
              <a:gd name="connsiteY6" fmla="*/ 2235200 h 2235200"/>
              <a:gd name="connisteX7" fmla="*/ 0 w 10972800"/>
              <a:gd name="connsiteY7" fmla="*/ 2032000 h 2235200"/>
              <a:gd name="connisteX8" fmla="*/ 0 w 10972800"/>
              <a:gd name="connsiteY8" fmla="*/ 203200 h 2235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235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032000"/>
                </a:lnTo>
                <a:cubicBezTo>
                  <a:pt x="10972800" y="2144224"/>
                  <a:pt x="10881824" y="2235200"/>
                  <a:pt x="10769600" y="2235200"/>
                </a:cubicBezTo>
                <a:lnTo>
                  <a:pt x="203200" y="2235200"/>
                </a:lnTo>
                <a:cubicBezTo>
                  <a:pt x="90976" y="2235200"/>
                  <a:pt x="0" y="2144224"/>
                  <a:pt x="0" y="2032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609600" y="1524000"/>
            <a:ext cx="50800" cy="2032000"/>
          </a:xfrm>
          <a:custGeom>
            <a:avLst/>
            <a:gdLst>
              <a:gd name="connisteX0" fmla="*/ 0 w 50800"/>
              <a:gd name="connsiteY0" fmla="*/ 25400 h 2032000"/>
              <a:gd name="connisteX1" fmla="*/ 25400 w 50800"/>
              <a:gd name="connsiteY1" fmla="*/ 0 h 2032000"/>
              <a:gd name="connisteX2" fmla="*/ 25400 w 50800"/>
              <a:gd name="connsiteY2" fmla="*/ 0 h 2032000"/>
              <a:gd name="connisteX3" fmla="*/ 50800 w 50800"/>
              <a:gd name="connsiteY3" fmla="*/ 25400 h 2032000"/>
              <a:gd name="connisteX4" fmla="*/ 50800 w 50800"/>
              <a:gd name="connsiteY4" fmla="*/ 2006600 h 2032000"/>
              <a:gd name="connisteX5" fmla="*/ 25400 w 50800"/>
              <a:gd name="connsiteY5" fmla="*/ 2032000 h 2032000"/>
              <a:gd name="connisteX6" fmla="*/ 25400 w 50800"/>
              <a:gd name="connsiteY6" fmla="*/ 2032000 h 2032000"/>
              <a:gd name="connisteX7" fmla="*/ 0 w 50800"/>
              <a:gd name="connsiteY7" fmla="*/ 2006600 h 2032000"/>
              <a:gd name="connisteX8" fmla="*/ 0 w 50800"/>
              <a:gd name="connsiteY8" fmla="*/ 254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0320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006600"/>
                </a:lnTo>
                <a:cubicBezTo>
                  <a:pt x="50800" y="2020628"/>
                  <a:pt x="39428" y="2032000"/>
                  <a:pt x="25400" y="2032000"/>
                </a:cubicBezTo>
                <a:lnTo>
                  <a:pt x="25400" y="2032000"/>
                </a:lnTo>
                <a:cubicBezTo>
                  <a:pt x="11372" y="2032000"/>
                  <a:pt x="0" y="2020628"/>
                  <a:pt x="0" y="20066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15240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2032000"/>
            <a:ext cx="3098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470400" y="1524000"/>
            <a:ext cx="50800" cy="2032000"/>
          </a:xfrm>
          <a:custGeom>
            <a:avLst/>
            <a:gdLst>
              <a:gd name="connisteX0" fmla="*/ 0 w 50800"/>
              <a:gd name="connsiteY0" fmla="*/ 25400 h 2032000"/>
              <a:gd name="connisteX1" fmla="*/ 25400 w 50800"/>
              <a:gd name="connsiteY1" fmla="*/ 0 h 2032000"/>
              <a:gd name="connisteX2" fmla="*/ 25400 w 50800"/>
              <a:gd name="connsiteY2" fmla="*/ 0 h 2032000"/>
              <a:gd name="connisteX3" fmla="*/ 50800 w 50800"/>
              <a:gd name="connsiteY3" fmla="*/ 25400 h 2032000"/>
              <a:gd name="connisteX4" fmla="*/ 50800 w 50800"/>
              <a:gd name="connsiteY4" fmla="*/ 2006600 h 2032000"/>
              <a:gd name="connisteX5" fmla="*/ 25400 w 50800"/>
              <a:gd name="connsiteY5" fmla="*/ 2032000 h 2032000"/>
              <a:gd name="connisteX6" fmla="*/ 25400 w 50800"/>
              <a:gd name="connsiteY6" fmla="*/ 2032000 h 2032000"/>
              <a:gd name="connisteX7" fmla="*/ 0 w 50800"/>
              <a:gd name="connsiteY7" fmla="*/ 2006600 h 2032000"/>
              <a:gd name="connisteX8" fmla="*/ 0 w 50800"/>
              <a:gd name="connsiteY8" fmla="*/ 254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0320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006600"/>
                </a:lnTo>
                <a:cubicBezTo>
                  <a:pt x="50800" y="2020628"/>
                  <a:pt x="39428" y="2032000"/>
                  <a:pt x="25400" y="2032000"/>
                </a:cubicBezTo>
                <a:lnTo>
                  <a:pt x="25400" y="2032000"/>
                </a:lnTo>
                <a:cubicBezTo>
                  <a:pt x="11372" y="2032000"/>
                  <a:pt x="0" y="2020628"/>
                  <a:pt x="0" y="20066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4622800" y="15240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4622800" y="2032000"/>
            <a:ext cx="3098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5" hasCustomPrompt="1"/>
            <p:custDataLst>
              <p:tags r:id="rId13"/>
            </p:custDataLst>
          </p:nvPr>
        </p:nvSpPr>
        <p:spPr>
          <a:xfrm>
            <a:off x="8331200" y="1524000"/>
            <a:ext cx="50800" cy="2032000"/>
          </a:xfrm>
          <a:custGeom>
            <a:avLst/>
            <a:gdLst>
              <a:gd name="connisteX0" fmla="*/ 0 w 50800"/>
              <a:gd name="connsiteY0" fmla="*/ 25400 h 2032000"/>
              <a:gd name="connisteX1" fmla="*/ 25400 w 50800"/>
              <a:gd name="connsiteY1" fmla="*/ 0 h 2032000"/>
              <a:gd name="connisteX2" fmla="*/ 25400 w 50800"/>
              <a:gd name="connsiteY2" fmla="*/ 0 h 2032000"/>
              <a:gd name="connisteX3" fmla="*/ 50800 w 50800"/>
              <a:gd name="connsiteY3" fmla="*/ 25400 h 2032000"/>
              <a:gd name="connisteX4" fmla="*/ 50800 w 50800"/>
              <a:gd name="connsiteY4" fmla="*/ 2006600 h 2032000"/>
              <a:gd name="connisteX5" fmla="*/ 25400 w 50800"/>
              <a:gd name="connsiteY5" fmla="*/ 2032000 h 2032000"/>
              <a:gd name="connisteX6" fmla="*/ 25400 w 50800"/>
              <a:gd name="connsiteY6" fmla="*/ 2032000 h 2032000"/>
              <a:gd name="connisteX7" fmla="*/ 0 w 50800"/>
              <a:gd name="connsiteY7" fmla="*/ 2006600 h 2032000"/>
              <a:gd name="connisteX8" fmla="*/ 0 w 50800"/>
              <a:gd name="connsiteY8" fmla="*/ 254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0320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006600"/>
                </a:lnTo>
                <a:cubicBezTo>
                  <a:pt x="50800" y="2020628"/>
                  <a:pt x="39428" y="2032000"/>
                  <a:pt x="25400" y="2032000"/>
                </a:cubicBezTo>
                <a:lnTo>
                  <a:pt x="25400" y="2032000"/>
                </a:lnTo>
                <a:cubicBezTo>
                  <a:pt x="11372" y="2032000"/>
                  <a:pt x="0" y="2020628"/>
                  <a:pt x="0" y="20066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8483600" y="15240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8483600" y="2032000"/>
            <a:ext cx="3098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4_1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3" hasCustomPrompt="1"/>
            <p:custDataLst>
              <p:tags r:id="rId6"/>
            </p:custDataLst>
          </p:nvPr>
        </p:nvSpPr>
        <p:spPr>
          <a:xfrm>
            <a:off x="6096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>
          <a:xfrm>
            <a:off x="1727200" y="19304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图片占位符 13"/>
          <p:cNvSpPr>
            <a:spLocks noGrp="1"/>
          </p:cNvSpPr>
          <p:nvPr>
            <p:ph type="pic" idx="16392" hasCustomPrompt="1"/>
            <p:custDataLst>
              <p:tags r:id="rId8"/>
            </p:custDataLst>
          </p:nvPr>
        </p:nvSpPr>
        <p:spPr>
          <a:xfrm>
            <a:off x="2011680" y="22148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6" hasCustomPrompt="1"/>
            <p:custDataLst>
              <p:tags r:id="rId9"/>
            </p:custDataLst>
          </p:nvPr>
        </p:nvSpPr>
        <p:spPr>
          <a:xfrm>
            <a:off x="1016000" y="34544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7" hasCustomPrompt="1"/>
            <p:custDataLst>
              <p:tags r:id="rId10"/>
            </p:custDataLst>
          </p:nvPr>
        </p:nvSpPr>
        <p:spPr>
          <a:xfrm>
            <a:off x="1016000" y="4013200"/>
            <a:ext cx="26416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16396" hasCustomPrompt="1"/>
            <p:custDataLst>
              <p:tags r:id="rId11"/>
            </p:custDataLst>
          </p:nvPr>
        </p:nvSpPr>
        <p:spPr>
          <a:xfrm>
            <a:off x="43688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装饰  7"/>
          <p:cNvSpPr>
            <a:spLocks noGrp="1"/>
          </p:cNvSpPr>
          <p:nvPr>
            <p:ph type="body" idx="16397" hasCustomPrompt="1"/>
            <p:custDataLst>
              <p:tags r:id="rId12"/>
            </p:custDataLst>
          </p:nvPr>
        </p:nvSpPr>
        <p:spPr>
          <a:xfrm>
            <a:off x="5486400" y="19304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9" name="图片占位符 18"/>
          <p:cNvSpPr>
            <a:spLocks noGrp="1"/>
          </p:cNvSpPr>
          <p:nvPr>
            <p:ph type="pic" idx="16395" hasCustomPrompt="1"/>
            <p:custDataLst>
              <p:tags r:id="rId13"/>
            </p:custDataLst>
          </p:nvPr>
        </p:nvSpPr>
        <p:spPr>
          <a:xfrm>
            <a:off x="5770880" y="22148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idx="16388" hasCustomPrompt="1"/>
            <p:custDataLst>
              <p:tags r:id="rId14"/>
            </p:custDataLst>
          </p:nvPr>
        </p:nvSpPr>
        <p:spPr>
          <a:xfrm>
            <a:off x="4775200" y="34544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89" hasCustomPrompt="1"/>
            <p:custDataLst>
              <p:tags r:id="rId15"/>
            </p:custDataLst>
          </p:nvPr>
        </p:nvSpPr>
        <p:spPr>
          <a:xfrm>
            <a:off x="4775200" y="4013200"/>
            <a:ext cx="26416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2" name="装饰  1"/>
          <p:cNvSpPr>
            <a:spLocks noGrp="1"/>
          </p:cNvSpPr>
          <p:nvPr>
            <p:ph type="body" idx="16399" hasCustomPrompt="1"/>
            <p:custDataLst>
              <p:tags r:id="rId16"/>
            </p:custDataLst>
          </p:nvPr>
        </p:nvSpPr>
        <p:spPr>
          <a:xfrm>
            <a:off x="81280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16400" hasCustomPrompt="1"/>
            <p:custDataLst>
              <p:tags r:id="rId17"/>
            </p:custDataLst>
          </p:nvPr>
        </p:nvSpPr>
        <p:spPr>
          <a:xfrm>
            <a:off x="9245600" y="19304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图片占位符 23"/>
          <p:cNvSpPr>
            <a:spLocks noGrp="1"/>
          </p:cNvSpPr>
          <p:nvPr>
            <p:ph type="pic" idx="16398" hasCustomPrompt="1"/>
            <p:custDataLst>
              <p:tags r:id="rId18"/>
            </p:custDataLst>
          </p:nvPr>
        </p:nvSpPr>
        <p:spPr>
          <a:xfrm>
            <a:off x="9530080" y="22148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5" name="文本占位符 24"/>
          <p:cNvSpPr>
            <a:spLocks noGrp="1"/>
          </p:cNvSpPr>
          <p:nvPr>
            <p:ph type="body" idx="16390" hasCustomPrompt="1"/>
            <p:custDataLst>
              <p:tags r:id="rId19"/>
            </p:custDataLst>
          </p:nvPr>
        </p:nvSpPr>
        <p:spPr>
          <a:xfrm>
            <a:off x="8534400" y="34544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1" hasCustomPrompt="1"/>
            <p:custDataLst>
              <p:tags r:id="rId20"/>
            </p:custDataLst>
          </p:nvPr>
        </p:nvSpPr>
        <p:spPr>
          <a:xfrm>
            <a:off x="8534400" y="4013200"/>
            <a:ext cx="26416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4_1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1524000"/>
            <a:ext cx="5588000" cy="2209800"/>
          </a:xfrm>
          <a:custGeom>
            <a:avLst/>
            <a:gdLst>
              <a:gd name="connisteX0" fmla="*/ 0 w 5588000"/>
              <a:gd name="connsiteY0" fmla="*/ 203200 h 2209800"/>
              <a:gd name="connisteX1" fmla="*/ 203200 w 5588000"/>
              <a:gd name="connsiteY1" fmla="*/ 0 h 2209800"/>
              <a:gd name="connisteX2" fmla="*/ 5384800 w 5588000"/>
              <a:gd name="connsiteY2" fmla="*/ 0 h 2209800"/>
              <a:gd name="connisteX3" fmla="*/ 5588000 w 5588000"/>
              <a:gd name="connsiteY3" fmla="*/ 203200 h 2209800"/>
              <a:gd name="connisteX4" fmla="*/ 5588000 w 5588000"/>
              <a:gd name="connsiteY4" fmla="*/ 2006600 h 2209800"/>
              <a:gd name="connisteX5" fmla="*/ 5384800 w 5588000"/>
              <a:gd name="connsiteY5" fmla="*/ 2209800 h 2209800"/>
              <a:gd name="connisteX6" fmla="*/ 203200 w 5588000"/>
              <a:gd name="connsiteY6" fmla="*/ 2209800 h 2209800"/>
              <a:gd name="connisteX7" fmla="*/ 0 w 5588000"/>
              <a:gd name="connsiteY7" fmla="*/ 2006600 h 2209800"/>
              <a:gd name="connisteX8" fmla="*/ 0 w 5588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588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384800" y="0"/>
                </a:lnTo>
                <a:cubicBezTo>
                  <a:pt x="5497024" y="0"/>
                  <a:pt x="5588000" y="90976"/>
                  <a:pt x="5588000" y="203200"/>
                </a:cubicBezTo>
                <a:lnTo>
                  <a:pt x="5588000" y="2006600"/>
                </a:lnTo>
                <a:cubicBezTo>
                  <a:pt x="5588000" y="2118824"/>
                  <a:pt x="5497024" y="2209800"/>
                  <a:pt x="5384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502400" y="1739900"/>
            <a:ext cx="5080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502400" y="2298700"/>
            <a:ext cx="5080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内容占位符 14"/>
          <p:cNvSpPr>
            <a:spLocks noGrp="1"/>
          </p:cNvSpPr>
          <p:nvPr>
            <p:ph idx="16391" hasCustomPrompt="1"/>
            <p:custDataLst>
              <p:tags r:id="rId9"/>
            </p:custDataLst>
          </p:nvPr>
        </p:nvSpPr>
        <p:spPr>
          <a:xfrm>
            <a:off x="609600" y="4038600"/>
            <a:ext cx="5588000" cy="2209800"/>
          </a:xfrm>
          <a:custGeom>
            <a:avLst/>
            <a:gdLst>
              <a:gd name="connisteX0" fmla="*/ 0 w 5588000"/>
              <a:gd name="connsiteY0" fmla="*/ 203200 h 2209800"/>
              <a:gd name="connisteX1" fmla="*/ 203200 w 5588000"/>
              <a:gd name="connsiteY1" fmla="*/ 0 h 2209800"/>
              <a:gd name="connisteX2" fmla="*/ 5384800 w 5588000"/>
              <a:gd name="connsiteY2" fmla="*/ 0 h 2209800"/>
              <a:gd name="connisteX3" fmla="*/ 5588000 w 5588000"/>
              <a:gd name="connsiteY3" fmla="*/ 203200 h 2209800"/>
              <a:gd name="connisteX4" fmla="*/ 5588000 w 5588000"/>
              <a:gd name="connsiteY4" fmla="*/ 2006600 h 2209800"/>
              <a:gd name="connisteX5" fmla="*/ 5384800 w 5588000"/>
              <a:gd name="connsiteY5" fmla="*/ 2209800 h 2209800"/>
              <a:gd name="connisteX6" fmla="*/ 203200 w 5588000"/>
              <a:gd name="connsiteY6" fmla="*/ 2209800 h 2209800"/>
              <a:gd name="connisteX7" fmla="*/ 0 w 5588000"/>
              <a:gd name="connsiteY7" fmla="*/ 2006600 h 2209800"/>
              <a:gd name="connisteX8" fmla="*/ 0 w 5588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588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384800" y="0"/>
                </a:lnTo>
                <a:cubicBezTo>
                  <a:pt x="5497024" y="0"/>
                  <a:pt x="5588000" y="90976"/>
                  <a:pt x="5588000" y="203200"/>
                </a:cubicBezTo>
                <a:lnTo>
                  <a:pt x="5588000" y="2006600"/>
                </a:lnTo>
                <a:cubicBezTo>
                  <a:pt x="5588000" y="2118824"/>
                  <a:pt x="5497024" y="2209800"/>
                  <a:pt x="5384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6502400" y="4254500"/>
            <a:ext cx="5080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6502400" y="4813300"/>
            <a:ext cx="5080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8_1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idx="16392" hasCustomPrompt="1"/>
            <p:custDataLst>
              <p:tags r:id="rId6"/>
            </p:custDataLst>
          </p:nvPr>
        </p:nvSpPr>
        <p:spPr>
          <a:xfrm>
            <a:off x="1473200" y="1955800"/>
            <a:ext cx="1524000" cy="15240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37338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4292600"/>
            <a:ext cx="3251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图片占位符 14"/>
          <p:cNvSpPr>
            <a:spLocks noGrp="1"/>
          </p:cNvSpPr>
          <p:nvPr>
            <p:ph type="pic" idx="16393" hasCustomPrompt="1"/>
            <p:custDataLst>
              <p:tags r:id="rId9"/>
            </p:custDataLst>
          </p:nvPr>
        </p:nvSpPr>
        <p:spPr>
          <a:xfrm>
            <a:off x="5334000" y="1955800"/>
            <a:ext cx="1524000" cy="15240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4470400" y="37338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4470400" y="4292600"/>
            <a:ext cx="3251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图片占位符 17"/>
          <p:cNvSpPr>
            <a:spLocks noGrp="1"/>
          </p:cNvSpPr>
          <p:nvPr>
            <p:ph type="pic" idx="16394" hasCustomPrompt="1"/>
            <p:custDataLst>
              <p:tags r:id="rId12"/>
            </p:custDataLst>
          </p:nvPr>
        </p:nvSpPr>
        <p:spPr>
          <a:xfrm>
            <a:off x="9194800" y="1955800"/>
            <a:ext cx="1524000" cy="15240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8331200" y="37338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8331200" y="4292600"/>
            <a:ext cx="3251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7_1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3251200"/>
            <a:ext cx="3454400" cy="2997200"/>
          </a:xfrm>
          <a:custGeom>
            <a:avLst/>
            <a:gdLst>
              <a:gd name="connisteX0" fmla="*/ 0 w 3454400"/>
              <a:gd name="connsiteY0" fmla="*/ 0 h 2997200"/>
              <a:gd name="connisteX1" fmla="*/ 3454400 w 3454400"/>
              <a:gd name="connsiteY1" fmla="*/ 0 h 2997200"/>
              <a:gd name="connisteX2" fmla="*/ 3454400 w 3454400"/>
              <a:gd name="connsiteY2" fmla="*/ 2794000 h 2997200"/>
              <a:gd name="connisteX3" fmla="*/ 3251200 w 3454400"/>
              <a:gd name="connsiteY3" fmla="*/ 2997200 h 2997200"/>
              <a:gd name="connisteX4" fmla="*/ 203200 w 3454400"/>
              <a:gd name="connsiteY4" fmla="*/ 2997200 h 2997200"/>
              <a:gd name="connisteX5" fmla="*/ 0 w 3454400"/>
              <a:gd name="connsiteY5" fmla="*/ 2794000 h 2997200"/>
              <a:gd name="connisteX6" fmla="*/ 0 w 3454400"/>
              <a:gd name="connsiteY6" fmla="*/ 0 h 299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997200">
                <a:moveTo>
                  <a:pt x="0" y="0"/>
                </a:moveTo>
                <a:lnTo>
                  <a:pt x="3454400" y="0"/>
                </a:lnTo>
                <a:lnTo>
                  <a:pt x="3454400" y="2794000"/>
                </a:lnTo>
                <a:cubicBezTo>
                  <a:pt x="3454400" y="2906224"/>
                  <a:pt x="3363424" y="2997200"/>
                  <a:pt x="3251200" y="2997200"/>
                </a:cubicBezTo>
                <a:lnTo>
                  <a:pt x="203200" y="2997200"/>
                </a:lnTo>
                <a:cubicBezTo>
                  <a:pt x="90976" y="2997200"/>
                  <a:pt x="0" y="2906224"/>
                  <a:pt x="0" y="27940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7"/>
            </p:custDataLst>
          </p:nvPr>
        </p:nvSpPr>
        <p:spPr>
          <a:xfrm>
            <a:off x="609600" y="1524000"/>
            <a:ext cx="3454400" cy="1727200"/>
          </a:xfrm>
          <a:custGeom>
            <a:avLst/>
            <a:gdLst>
              <a:gd name="connisteX0" fmla="*/ 0 w 3454400"/>
              <a:gd name="connsiteY0" fmla="*/ 203200 h 1727200"/>
              <a:gd name="connisteX1" fmla="*/ 203200 w 3454400"/>
              <a:gd name="connsiteY1" fmla="*/ 0 h 1727200"/>
              <a:gd name="connisteX2" fmla="*/ 3251200 w 3454400"/>
              <a:gd name="connsiteY2" fmla="*/ 0 h 1727200"/>
              <a:gd name="connisteX3" fmla="*/ 3454400 w 3454400"/>
              <a:gd name="connsiteY3" fmla="*/ 203200 h 1727200"/>
              <a:gd name="connisteX4" fmla="*/ 3454400 w 3454400"/>
              <a:gd name="connsiteY4" fmla="*/ 1727200 h 1727200"/>
              <a:gd name="connisteX5" fmla="*/ 0 w 3454400"/>
              <a:gd name="connsiteY5" fmla="*/ 1727200 h 1727200"/>
              <a:gd name="connisteX6" fmla="*/ 0 w 3454400"/>
              <a:gd name="connsiteY6" fmla="*/ 2032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1727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1727200"/>
                </a:lnTo>
                <a:lnTo>
                  <a:pt x="0" y="17272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35560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41148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368800" y="3251200"/>
            <a:ext cx="3454400" cy="2997200"/>
          </a:xfrm>
          <a:custGeom>
            <a:avLst/>
            <a:gdLst>
              <a:gd name="connisteX0" fmla="*/ 0 w 3454400"/>
              <a:gd name="connsiteY0" fmla="*/ 0 h 2997200"/>
              <a:gd name="connisteX1" fmla="*/ 3454400 w 3454400"/>
              <a:gd name="connsiteY1" fmla="*/ 0 h 2997200"/>
              <a:gd name="connisteX2" fmla="*/ 3454400 w 3454400"/>
              <a:gd name="connsiteY2" fmla="*/ 2794000 h 2997200"/>
              <a:gd name="connisteX3" fmla="*/ 3251200 w 3454400"/>
              <a:gd name="connsiteY3" fmla="*/ 2997200 h 2997200"/>
              <a:gd name="connisteX4" fmla="*/ 203200 w 3454400"/>
              <a:gd name="connsiteY4" fmla="*/ 2997200 h 2997200"/>
              <a:gd name="connisteX5" fmla="*/ 0 w 3454400"/>
              <a:gd name="connsiteY5" fmla="*/ 2794000 h 2997200"/>
              <a:gd name="connisteX6" fmla="*/ 0 w 3454400"/>
              <a:gd name="connsiteY6" fmla="*/ 0 h 299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997200">
                <a:moveTo>
                  <a:pt x="0" y="0"/>
                </a:moveTo>
                <a:lnTo>
                  <a:pt x="3454400" y="0"/>
                </a:lnTo>
                <a:lnTo>
                  <a:pt x="3454400" y="2794000"/>
                </a:lnTo>
                <a:cubicBezTo>
                  <a:pt x="3454400" y="2906224"/>
                  <a:pt x="3363424" y="2997200"/>
                  <a:pt x="3251200" y="2997200"/>
                </a:cubicBezTo>
                <a:lnTo>
                  <a:pt x="203200" y="2997200"/>
                </a:lnTo>
                <a:cubicBezTo>
                  <a:pt x="90976" y="2997200"/>
                  <a:pt x="0" y="2906224"/>
                  <a:pt x="0" y="27940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1"/>
            </p:custDataLst>
          </p:nvPr>
        </p:nvSpPr>
        <p:spPr>
          <a:xfrm>
            <a:off x="4368800" y="1524000"/>
            <a:ext cx="3454400" cy="1727200"/>
          </a:xfrm>
          <a:custGeom>
            <a:avLst/>
            <a:gdLst>
              <a:gd name="connisteX0" fmla="*/ 0 w 3454400"/>
              <a:gd name="connsiteY0" fmla="*/ 203200 h 1727200"/>
              <a:gd name="connisteX1" fmla="*/ 203200 w 3454400"/>
              <a:gd name="connsiteY1" fmla="*/ 0 h 1727200"/>
              <a:gd name="connisteX2" fmla="*/ 3251200 w 3454400"/>
              <a:gd name="connsiteY2" fmla="*/ 0 h 1727200"/>
              <a:gd name="connisteX3" fmla="*/ 3454400 w 3454400"/>
              <a:gd name="connsiteY3" fmla="*/ 203200 h 1727200"/>
              <a:gd name="connisteX4" fmla="*/ 3454400 w 3454400"/>
              <a:gd name="connsiteY4" fmla="*/ 1727200 h 1727200"/>
              <a:gd name="connisteX5" fmla="*/ 0 w 3454400"/>
              <a:gd name="connsiteY5" fmla="*/ 1727200 h 1727200"/>
              <a:gd name="connisteX6" fmla="*/ 0 w 3454400"/>
              <a:gd name="connsiteY6" fmla="*/ 2032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1727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1727200"/>
                </a:lnTo>
                <a:lnTo>
                  <a:pt x="0" y="17272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4673600" y="35560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4673600" y="41148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6" hasCustomPrompt="1"/>
            <p:custDataLst>
              <p:tags r:id="rId14"/>
            </p:custDataLst>
          </p:nvPr>
        </p:nvSpPr>
        <p:spPr>
          <a:xfrm>
            <a:off x="8128000" y="3251200"/>
            <a:ext cx="3454400" cy="2997200"/>
          </a:xfrm>
          <a:custGeom>
            <a:avLst/>
            <a:gdLst>
              <a:gd name="connisteX0" fmla="*/ 0 w 3454400"/>
              <a:gd name="connsiteY0" fmla="*/ 0 h 2997200"/>
              <a:gd name="connisteX1" fmla="*/ 3454400 w 3454400"/>
              <a:gd name="connsiteY1" fmla="*/ 0 h 2997200"/>
              <a:gd name="connisteX2" fmla="*/ 3454400 w 3454400"/>
              <a:gd name="connsiteY2" fmla="*/ 2794000 h 2997200"/>
              <a:gd name="connisteX3" fmla="*/ 3251200 w 3454400"/>
              <a:gd name="connsiteY3" fmla="*/ 2997200 h 2997200"/>
              <a:gd name="connisteX4" fmla="*/ 203200 w 3454400"/>
              <a:gd name="connsiteY4" fmla="*/ 2997200 h 2997200"/>
              <a:gd name="connisteX5" fmla="*/ 0 w 3454400"/>
              <a:gd name="connsiteY5" fmla="*/ 2794000 h 2997200"/>
              <a:gd name="connisteX6" fmla="*/ 0 w 3454400"/>
              <a:gd name="connsiteY6" fmla="*/ 0 h 299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997200">
                <a:moveTo>
                  <a:pt x="0" y="0"/>
                </a:moveTo>
                <a:lnTo>
                  <a:pt x="3454400" y="0"/>
                </a:lnTo>
                <a:lnTo>
                  <a:pt x="3454400" y="2794000"/>
                </a:lnTo>
                <a:cubicBezTo>
                  <a:pt x="3454400" y="2906224"/>
                  <a:pt x="3363424" y="2997200"/>
                  <a:pt x="3251200" y="2997200"/>
                </a:cubicBezTo>
                <a:lnTo>
                  <a:pt x="203200" y="2997200"/>
                </a:lnTo>
                <a:cubicBezTo>
                  <a:pt x="90976" y="2997200"/>
                  <a:pt x="0" y="2906224"/>
                  <a:pt x="0" y="27940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8128000" y="1524000"/>
            <a:ext cx="3454400" cy="1727200"/>
          </a:xfrm>
          <a:custGeom>
            <a:avLst/>
            <a:gdLst>
              <a:gd name="connisteX0" fmla="*/ 0 w 3454400"/>
              <a:gd name="connsiteY0" fmla="*/ 203200 h 1727200"/>
              <a:gd name="connisteX1" fmla="*/ 203200 w 3454400"/>
              <a:gd name="connsiteY1" fmla="*/ 0 h 1727200"/>
              <a:gd name="connisteX2" fmla="*/ 3251200 w 3454400"/>
              <a:gd name="connsiteY2" fmla="*/ 0 h 1727200"/>
              <a:gd name="connisteX3" fmla="*/ 3454400 w 3454400"/>
              <a:gd name="connsiteY3" fmla="*/ 203200 h 1727200"/>
              <a:gd name="connisteX4" fmla="*/ 3454400 w 3454400"/>
              <a:gd name="connsiteY4" fmla="*/ 1727200 h 1727200"/>
              <a:gd name="connisteX5" fmla="*/ 0 w 3454400"/>
              <a:gd name="connsiteY5" fmla="*/ 1727200 h 1727200"/>
              <a:gd name="connisteX6" fmla="*/ 0 w 3454400"/>
              <a:gd name="connsiteY6" fmla="*/ 2032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1727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1727200"/>
                </a:lnTo>
                <a:lnTo>
                  <a:pt x="0" y="17272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8432800" y="35560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8432800" y="41148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4_2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6" hasCustomPrompt="1"/>
            <p:custDataLst>
              <p:tags r:id="rId6"/>
            </p:custDataLst>
          </p:nvPr>
        </p:nvSpPr>
        <p:spPr>
          <a:xfrm>
            <a:off x="609600" y="1524000"/>
            <a:ext cx="3556000" cy="2286000"/>
          </a:xfrm>
          <a:custGeom>
            <a:avLst/>
            <a:gdLst>
              <a:gd name="connisteX0" fmla="*/ 0 w 3556000"/>
              <a:gd name="connsiteY0" fmla="*/ 203200 h 2286000"/>
              <a:gd name="connisteX1" fmla="*/ 203200 w 3556000"/>
              <a:gd name="connsiteY1" fmla="*/ 0 h 2286000"/>
              <a:gd name="connisteX2" fmla="*/ 3352800 w 3556000"/>
              <a:gd name="connsiteY2" fmla="*/ 0 h 2286000"/>
              <a:gd name="connisteX3" fmla="*/ 3556000 w 3556000"/>
              <a:gd name="connsiteY3" fmla="*/ 203200 h 2286000"/>
              <a:gd name="connisteX4" fmla="*/ 3556000 w 3556000"/>
              <a:gd name="connsiteY4" fmla="*/ 2082800 h 2286000"/>
              <a:gd name="connisteX5" fmla="*/ 3352800 w 3556000"/>
              <a:gd name="connsiteY5" fmla="*/ 2286000 h 2286000"/>
              <a:gd name="connisteX6" fmla="*/ 203200 w 3556000"/>
              <a:gd name="connsiteY6" fmla="*/ 2286000 h 2286000"/>
              <a:gd name="connisteX7" fmla="*/ 0 w 3556000"/>
              <a:gd name="connsiteY7" fmla="*/ 2082800 h 2286000"/>
              <a:gd name="connisteX8" fmla="*/ 0 w 3556000"/>
              <a:gd name="connsiteY8" fmla="*/ 203200 h 2286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556000" h="2286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352800" y="0"/>
                </a:lnTo>
                <a:cubicBezTo>
                  <a:pt x="3465024" y="0"/>
                  <a:pt x="3556000" y="90976"/>
                  <a:pt x="3556000" y="203200"/>
                </a:cubicBezTo>
                <a:lnTo>
                  <a:pt x="3556000" y="2082800"/>
                </a:lnTo>
                <a:cubicBezTo>
                  <a:pt x="3556000" y="2195024"/>
                  <a:pt x="3465024" y="2286000"/>
                  <a:pt x="3352800" y="2286000"/>
                </a:cubicBezTo>
                <a:lnTo>
                  <a:pt x="203200" y="2286000"/>
                </a:lnTo>
                <a:cubicBezTo>
                  <a:pt x="90976" y="2286000"/>
                  <a:pt x="0" y="2195024"/>
                  <a:pt x="0" y="20828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914400" y="1778000"/>
            <a:ext cx="2946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914400" y="2336800"/>
            <a:ext cx="2946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装饰  4"/>
          <p:cNvSpPr>
            <a:spLocks noGrp="1"/>
          </p:cNvSpPr>
          <p:nvPr>
            <p:ph type="body" idx="16397" hasCustomPrompt="1"/>
            <p:custDataLst>
              <p:tags r:id="rId9"/>
            </p:custDataLst>
          </p:nvPr>
        </p:nvSpPr>
        <p:spPr>
          <a:xfrm>
            <a:off x="4318000" y="1524000"/>
            <a:ext cx="3556000" cy="2286000"/>
          </a:xfrm>
          <a:custGeom>
            <a:avLst/>
            <a:gdLst>
              <a:gd name="connisteX0" fmla="*/ 0 w 3556000"/>
              <a:gd name="connsiteY0" fmla="*/ 203200 h 2286000"/>
              <a:gd name="connisteX1" fmla="*/ 203200 w 3556000"/>
              <a:gd name="connsiteY1" fmla="*/ 0 h 2286000"/>
              <a:gd name="connisteX2" fmla="*/ 3352800 w 3556000"/>
              <a:gd name="connsiteY2" fmla="*/ 0 h 2286000"/>
              <a:gd name="connisteX3" fmla="*/ 3556000 w 3556000"/>
              <a:gd name="connsiteY3" fmla="*/ 203200 h 2286000"/>
              <a:gd name="connisteX4" fmla="*/ 3556000 w 3556000"/>
              <a:gd name="connsiteY4" fmla="*/ 2082800 h 2286000"/>
              <a:gd name="connisteX5" fmla="*/ 3352800 w 3556000"/>
              <a:gd name="connsiteY5" fmla="*/ 2286000 h 2286000"/>
              <a:gd name="connisteX6" fmla="*/ 203200 w 3556000"/>
              <a:gd name="connsiteY6" fmla="*/ 2286000 h 2286000"/>
              <a:gd name="connisteX7" fmla="*/ 0 w 3556000"/>
              <a:gd name="connsiteY7" fmla="*/ 2082800 h 2286000"/>
              <a:gd name="connisteX8" fmla="*/ 0 w 3556000"/>
              <a:gd name="connsiteY8" fmla="*/ 203200 h 2286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556000" h="2286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352800" y="0"/>
                </a:lnTo>
                <a:cubicBezTo>
                  <a:pt x="3465024" y="0"/>
                  <a:pt x="3556000" y="90976"/>
                  <a:pt x="3556000" y="203200"/>
                </a:cubicBezTo>
                <a:lnTo>
                  <a:pt x="3556000" y="2082800"/>
                </a:lnTo>
                <a:cubicBezTo>
                  <a:pt x="3556000" y="2195024"/>
                  <a:pt x="3465024" y="2286000"/>
                  <a:pt x="3352800" y="2286000"/>
                </a:cubicBezTo>
                <a:lnTo>
                  <a:pt x="203200" y="2286000"/>
                </a:lnTo>
                <a:cubicBezTo>
                  <a:pt x="90976" y="2286000"/>
                  <a:pt x="0" y="2195024"/>
                  <a:pt x="0" y="20828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4622800" y="1778000"/>
            <a:ext cx="2946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4622800" y="2336800"/>
            <a:ext cx="2946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装饰  7"/>
          <p:cNvSpPr>
            <a:spLocks noGrp="1"/>
          </p:cNvSpPr>
          <p:nvPr>
            <p:ph type="body" idx="16398" hasCustomPrompt="1"/>
            <p:custDataLst>
              <p:tags r:id="rId12"/>
            </p:custDataLst>
          </p:nvPr>
        </p:nvSpPr>
        <p:spPr>
          <a:xfrm>
            <a:off x="8026400" y="1524000"/>
            <a:ext cx="3556000" cy="2286000"/>
          </a:xfrm>
          <a:custGeom>
            <a:avLst/>
            <a:gdLst>
              <a:gd name="connisteX0" fmla="*/ 0 w 3556000"/>
              <a:gd name="connsiteY0" fmla="*/ 203200 h 2286000"/>
              <a:gd name="connisteX1" fmla="*/ 203200 w 3556000"/>
              <a:gd name="connsiteY1" fmla="*/ 0 h 2286000"/>
              <a:gd name="connisteX2" fmla="*/ 3352800 w 3556000"/>
              <a:gd name="connsiteY2" fmla="*/ 0 h 2286000"/>
              <a:gd name="connisteX3" fmla="*/ 3556000 w 3556000"/>
              <a:gd name="connsiteY3" fmla="*/ 203200 h 2286000"/>
              <a:gd name="connisteX4" fmla="*/ 3556000 w 3556000"/>
              <a:gd name="connsiteY4" fmla="*/ 2082800 h 2286000"/>
              <a:gd name="connisteX5" fmla="*/ 3352800 w 3556000"/>
              <a:gd name="connsiteY5" fmla="*/ 2286000 h 2286000"/>
              <a:gd name="connisteX6" fmla="*/ 203200 w 3556000"/>
              <a:gd name="connsiteY6" fmla="*/ 2286000 h 2286000"/>
              <a:gd name="connisteX7" fmla="*/ 0 w 3556000"/>
              <a:gd name="connsiteY7" fmla="*/ 2082800 h 2286000"/>
              <a:gd name="connisteX8" fmla="*/ 0 w 3556000"/>
              <a:gd name="connsiteY8" fmla="*/ 203200 h 2286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556000" h="2286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352800" y="0"/>
                </a:lnTo>
                <a:cubicBezTo>
                  <a:pt x="3465024" y="0"/>
                  <a:pt x="3556000" y="90976"/>
                  <a:pt x="3556000" y="203200"/>
                </a:cubicBezTo>
                <a:lnTo>
                  <a:pt x="3556000" y="2082800"/>
                </a:lnTo>
                <a:cubicBezTo>
                  <a:pt x="3556000" y="2195024"/>
                  <a:pt x="3465024" y="2286000"/>
                  <a:pt x="3352800" y="2286000"/>
                </a:cubicBezTo>
                <a:lnTo>
                  <a:pt x="203200" y="2286000"/>
                </a:lnTo>
                <a:cubicBezTo>
                  <a:pt x="90976" y="2286000"/>
                  <a:pt x="0" y="2195024"/>
                  <a:pt x="0" y="20828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8331200" y="1778000"/>
            <a:ext cx="2946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8331200" y="2336800"/>
            <a:ext cx="2946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1" name="装饰  0"/>
          <p:cNvSpPr>
            <a:spLocks noGrp="1"/>
          </p:cNvSpPr>
          <p:nvPr>
            <p:ph type="body" idx="16399" hasCustomPrompt="1"/>
            <p:custDataLst>
              <p:tags r:id="rId15"/>
            </p:custDataLst>
          </p:nvPr>
        </p:nvSpPr>
        <p:spPr>
          <a:xfrm>
            <a:off x="609600" y="3962400"/>
            <a:ext cx="3556000" cy="2286000"/>
          </a:xfrm>
          <a:custGeom>
            <a:avLst/>
            <a:gdLst>
              <a:gd name="connisteX0" fmla="*/ 0 w 3556000"/>
              <a:gd name="connsiteY0" fmla="*/ 203200 h 2286000"/>
              <a:gd name="connisteX1" fmla="*/ 203200 w 3556000"/>
              <a:gd name="connsiteY1" fmla="*/ 0 h 2286000"/>
              <a:gd name="connisteX2" fmla="*/ 3352800 w 3556000"/>
              <a:gd name="connsiteY2" fmla="*/ 0 h 2286000"/>
              <a:gd name="connisteX3" fmla="*/ 3556000 w 3556000"/>
              <a:gd name="connsiteY3" fmla="*/ 203200 h 2286000"/>
              <a:gd name="connisteX4" fmla="*/ 3556000 w 3556000"/>
              <a:gd name="connsiteY4" fmla="*/ 2082800 h 2286000"/>
              <a:gd name="connisteX5" fmla="*/ 3352800 w 3556000"/>
              <a:gd name="connsiteY5" fmla="*/ 2286000 h 2286000"/>
              <a:gd name="connisteX6" fmla="*/ 203200 w 3556000"/>
              <a:gd name="connsiteY6" fmla="*/ 2286000 h 2286000"/>
              <a:gd name="connisteX7" fmla="*/ 0 w 3556000"/>
              <a:gd name="connsiteY7" fmla="*/ 2082800 h 2286000"/>
              <a:gd name="connisteX8" fmla="*/ 0 w 3556000"/>
              <a:gd name="connsiteY8" fmla="*/ 203200 h 2286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556000" h="2286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352800" y="0"/>
                </a:lnTo>
                <a:cubicBezTo>
                  <a:pt x="3465024" y="0"/>
                  <a:pt x="3556000" y="90976"/>
                  <a:pt x="3556000" y="203200"/>
                </a:cubicBezTo>
                <a:lnTo>
                  <a:pt x="3556000" y="2082800"/>
                </a:lnTo>
                <a:cubicBezTo>
                  <a:pt x="3556000" y="2195024"/>
                  <a:pt x="3465024" y="2286000"/>
                  <a:pt x="3352800" y="2286000"/>
                </a:cubicBezTo>
                <a:lnTo>
                  <a:pt x="203200" y="2286000"/>
                </a:lnTo>
                <a:cubicBezTo>
                  <a:pt x="90976" y="2286000"/>
                  <a:pt x="0" y="2195024"/>
                  <a:pt x="0" y="20828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2" hasCustomPrompt="1"/>
            <p:custDataLst>
              <p:tags r:id="rId16"/>
            </p:custDataLst>
          </p:nvPr>
        </p:nvSpPr>
        <p:spPr>
          <a:xfrm>
            <a:off x="914400" y="4216400"/>
            <a:ext cx="2946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3" hasCustomPrompt="1"/>
            <p:custDataLst>
              <p:tags r:id="rId17"/>
            </p:custDataLst>
          </p:nvPr>
        </p:nvSpPr>
        <p:spPr>
          <a:xfrm>
            <a:off x="914400" y="4775200"/>
            <a:ext cx="2946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4" name="装饰  3"/>
          <p:cNvSpPr>
            <a:spLocks noGrp="1"/>
          </p:cNvSpPr>
          <p:nvPr>
            <p:ph type="body" idx="16400" hasCustomPrompt="1"/>
            <p:custDataLst>
              <p:tags r:id="rId18"/>
            </p:custDataLst>
          </p:nvPr>
        </p:nvSpPr>
        <p:spPr>
          <a:xfrm>
            <a:off x="4318000" y="3962400"/>
            <a:ext cx="3556000" cy="2286000"/>
          </a:xfrm>
          <a:custGeom>
            <a:avLst/>
            <a:gdLst>
              <a:gd name="connisteX0" fmla="*/ 0 w 3556000"/>
              <a:gd name="connsiteY0" fmla="*/ 203200 h 2286000"/>
              <a:gd name="connisteX1" fmla="*/ 203200 w 3556000"/>
              <a:gd name="connsiteY1" fmla="*/ 0 h 2286000"/>
              <a:gd name="connisteX2" fmla="*/ 3352800 w 3556000"/>
              <a:gd name="connsiteY2" fmla="*/ 0 h 2286000"/>
              <a:gd name="connisteX3" fmla="*/ 3556000 w 3556000"/>
              <a:gd name="connsiteY3" fmla="*/ 203200 h 2286000"/>
              <a:gd name="connisteX4" fmla="*/ 3556000 w 3556000"/>
              <a:gd name="connsiteY4" fmla="*/ 2082800 h 2286000"/>
              <a:gd name="connisteX5" fmla="*/ 3352800 w 3556000"/>
              <a:gd name="connsiteY5" fmla="*/ 2286000 h 2286000"/>
              <a:gd name="connisteX6" fmla="*/ 203200 w 3556000"/>
              <a:gd name="connsiteY6" fmla="*/ 2286000 h 2286000"/>
              <a:gd name="connisteX7" fmla="*/ 0 w 3556000"/>
              <a:gd name="connsiteY7" fmla="*/ 2082800 h 2286000"/>
              <a:gd name="connisteX8" fmla="*/ 0 w 3556000"/>
              <a:gd name="connsiteY8" fmla="*/ 203200 h 2286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556000" h="2286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352800" y="0"/>
                </a:lnTo>
                <a:cubicBezTo>
                  <a:pt x="3465024" y="0"/>
                  <a:pt x="3556000" y="90976"/>
                  <a:pt x="3556000" y="203200"/>
                </a:cubicBezTo>
                <a:lnTo>
                  <a:pt x="3556000" y="2082800"/>
                </a:lnTo>
                <a:cubicBezTo>
                  <a:pt x="3556000" y="2195024"/>
                  <a:pt x="3465024" y="2286000"/>
                  <a:pt x="3352800" y="2286000"/>
                </a:cubicBezTo>
                <a:lnTo>
                  <a:pt x="203200" y="2286000"/>
                </a:lnTo>
                <a:cubicBezTo>
                  <a:pt x="90976" y="2286000"/>
                  <a:pt x="0" y="2195024"/>
                  <a:pt x="0" y="20828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5" name="文本占位符 24"/>
          <p:cNvSpPr>
            <a:spLocks noGrp="1"/>
          </p:cNvSpPr>
          <p:nvPr>
            <p:ph type="body" idx="16394" hasCustomPrompt="1"/>
            <p:custDataLst>
              <p:tags r:id="rId19"/>
            </p:custDataLst>
          </p:nvPr>
        </p:nvSpPr>
        <p:spPr>
          <a:xfrm>
            <a:off x="4622800" y="4216400"/>
            <a:ext cx="2946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5" hasCustomPrompt="1"/>
            <p:custDataLst>
              <p:tags r:id="rId20"/>
            </p:custDataLst>
          </p:nvPr>
        </p:nvSpPr>
        <p:spPr>
          <a:xfrm>
            <a:off x="4622800" y="4775200"/>
            <a:ext cx="2946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2_3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6" hasCustomPrompt="1"/>
            <p:custDataLst>
              <p:tags r:id="rId6"/>
            </p:custDataLst>
          </p:nvPr>
        </p:nvSpPr>
        <p:spPr>
          <a:xfrm>
            <a:off x="609600" y="1524000"/>
            <a:ext cx="10972800" cy="2133600"/>
          </a:xfrm>
          <a:custGeom>
            <a:avLst/>
            <a:gdLst>
              <a:gd name="connisteX0" fmla="*/ 0 w 10972800"/>
              <a:gd name="connsiteY0" fmla="*/ 203200 h 2133600"/>
              <a:gd name="connisteX1" fmla="*/ 203200 w 10972800"/>
              <a:gd name="connsiteY1" fmla="*/ 0 h 2133600"/>
              <a:gd name="connisteX2" fmla="*/ 10769600 w 10972800"/>
              <a:gd name="connsiteY2" fmla="*/ 0 h 2133600"/>
              <a:gd name="connisteX3" fmla="*/ 10972800 w 10972800"/>
              <a:gd name="connsiteY3" fmla="*/ 203200 h 2133600"/>
              <a:gd name="connisteX4" fmla="*/ 10972800 w 10972800"/>
              <a:gd name="connsiteY4" fmla="*/ 1930400 h 2133600"/>
              <a:gd name="connisteX5" fmla="*/ 10769600 w 10972800"/>
              <a:gd name="connsiteY5" fmla="*/ 2133600 h 2133600"/>
              <a:gd name="connisteX6" fmla="*/ 203200 w 10972800"/>
              <a:gd name="connsiteY6" fmla="*/ 2133600 h 2133600"/>
              <a:gd name="connisteX7" fmla="*/ 0 w 10972800"/>
              <a:gd name="connsiteY7" fmla="*/ 1930400 h 2133600"/>
              <a:gd name="connisteX8" fmla="*/ 0 w 10972800"/>
              <a:gd name="connsiteY8" fmla="*/ 203200 h 2133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133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930400"/>
                </a:lnTo>
                <a:cubicBezTo>
                  <a:pt x="10972800" y="2042624"/>
                  <a:pt x="10881824" y="2133600"/>
                  <a:pt x="10769600" y="2133600"/>
                </a:cubicBezTo>
                <a:lnTo>
                  <a:pt x="203200" y="2133600"/>
                </a:lnTo>
                <a:cubicBezTo>
                  <a:pt x="90976" y="2133600"/>
                  <a:pt x="0" y="2042624"/>
                  <a:pt x="0" y="1930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7" hasCustomPrompt="1"/>
            <p:custDataLst>
              <p:tags r:id="rId7"/>
            </p:custDataLst>
          </p:nvPr>
        </p:nvSpPr>
        <p:spPr>
          <a:xfrm>
            <a:off x="609600" y="4114800"/>
            <a:ext cx="50800" cy="2133600"/>
          </a:xfrm>
          <a:custGeom>
            <a:avLst/>
            <a:gdLst>
              <a:gd name="connisteX0" fmla="*/ 0 w 50800"/>
              <a:gd name="connsiteY0" fmla="*/ 25400 h 2133600"/>
              <a:gd name="connisteX1" fmla="*/ 25400 w 50800"/>
              <a:gd name="connsiteY1" fmla="*/ 0 h 2133600"/>
              <a:gd name="connisteX2" fmla="*/ 25400 w 50800"/>
              <a:gd name="connsiteY2" fmla="*/ 0 h 2133600"/>
              <a:gd name="connisteX3" fmla="*/ 50800 w 50800"/>
              <a:gd name="connsiteY3" fmla="*/ 25400 h 2133600"/>
              <a:gd name="connisteX4" fmla="*/ 50800 w 50800"/>
              <a:gd name="connsiteY4" fmla="*/ 2108200 h 2133600"/>
              <a:gd name="connisteX5" fmla="*/ 25400 w 50800"/>
              <a:gd name="connsiteY5" fmla="*/ 2133600 h 2133600"/>
              <a:gd name="connisteX6" fmla="*/ 25400 w 50800"/>
              <a:gd name="connsiteY6" fmla="*/ 2133600 h 2133600"/>
              <a:gd name="connisteX7" fmla="*/ 0 w 50800"/>
              <a:gd name="connsiteY7" fmla="*/ 2108200 h 2133600"/>
              <a:gd name="connisteX8" fmla="*/ 0 w 50800"/>
              <a:gd name="connsiteY8" fmla="*/ 25400 h 2133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133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108200"/>
                </a:lnTo>
                <a:cubicBezTo>
                  <a:pt x="50800" y="2122228"/>
                  <a:pt x="39428" y="2133600"/>
                  <a:pt x="25400" y="2133600"/>
                </a:cubicBezTo>
                <a:lnTo>
                  <a:pt x="25400" y="2133600"/>
                </a:lnTo>
                <a:cubicBezTo>
                  <a:pt x="11372" y="2133600"/>
                  <a:pt x="0" y="2122228"/>
                  <a:pt x="0" y="2108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4114800"/>
            <a:ext cx="1676400" cy="812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5029200"/>
            <a:ext cx="1676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8" hasCustomPrompt="1"/>
            <p:custDataLst>
              <p:tags r:id="rId10"/>
            </p:custDataLst>
          </p:nvPr>
        </p:nvSpPr>
        <p:spPr>
          <a:xfrm>
            <a:off x="2895600" y="4114800"/>
            <a:ext cx="50800" cy="2133600"/>
          </a:xfrm>
          <a:custGeom>
            <a:avLst/>
            <a:gdLst>
              <a:gd name="connisteX0" fmla="*/ 0 w 50800"/>
              <a:gd name="connsiteY0" fmla="*/ 25400 h 2133600"/>
              <a:gd name="connisteX1" fmla="*/ 25400 w 50800"/>
              <a:gd name="connsiteY1" fmla="*/ 0 h 2133600"/>
              <a:gd name="connisteX2" fmla="*/ 25400 w 50800"/>
              <a:gd name="connsiteY2" fmla="*/ 0 h 2133600"/>
              <a:gd name="connisteX3" fmla="*/ 50800 w 50800"/>
              <a:gd name="connsiteY3" fmla="*/ 25400 h 2133600"/>
              <a:gd name="connisteX4" fmla="*/ 50800 w 50800"/>
              <a:gd name="connsiteY4" fmla="*/ 2108200 h 2133600"/>
              <a:gd name="connisteX5" fmla="*/ 25400 w 50800"/>
              <a:gd name="connsiteY5" fmla="*/ 2133600 h 2133600"/>
              <a:gd name="connisteX6" fmla="*/ 25400 w 50800"/>
              <a:gd name="connsiteY6" fmla="*/ 2133600 h 2133600"/>
              <a:gd name="connisteX7" fmla="*/ 0 w 50800"/>
              <a:gd name="connsiteY7" fmla="*/ 2108200 h 2133600"/>
              <a:gd name="connisteX8" fmla="*/ 0 w 50800"/>
              <a:gd name="connsiteY8" fmla="*/ 25400 h 2133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133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108200"/>
                </a:lnTo>
                <a:cubicBezTo>
                  <a:pt x="50800" y="2122228"/>
                  <a:pt x="39428" y="2133600"/>
                  <a:pt x="25400" y="2133600"/>
                </a:cubicBezTo>
                <a:lnTo>
                  <a:pt x="25400" y="2133600"/>
                </a:lnTo>
                <a:cubicBezTo>
                  <a:pt x="11372" y="2133600"/>
                  <a:pt x="0" y="2122228"/>
                  <a:pt x="0" y="2108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3048000" y="4114800"/>
            <a:ext cx="1676400" cy="812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3048000" y="5029200"/>
            <a:ext cx="1676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9" hasCustomPrompt="1"/>
            <p:custDataLst>
              <p:tags r:id="rId13"/>
            </p:custDataLst>
          </p:nvPr>
        </p:nvSpPr>
        <p:spPr>
          <a:xfrm>
            <a:off x="5181600" y="4114800"/>
            <a:ext cx="50800" cy="2133600"/>
          </a:xfrm>
          <a:custGeom>
            <a:avLst/>
            <a:gdLst>
              <a:gd name="connisteX0" fmla="*/ 0 w 50800"/>
              <a:gd name="connsiteY0" fmla="*/ 25400 h 2133600"/>
              <a:gd name="connisteX1" fmla="*/ 25400 w 50800"/>
              <a:gd name="connsiteY1" fmla="*/ 0 h 2133600"/>
              <a:gd name="connisteX2" fmla="*/ 25400 w 50800"/>
              <a:gd name="connsiteY2" fmla="*/ 0 h 2133600"/>
              <a:gd name="connisteX3" fmla="*/ 50800 w 50800"/>
              <a:gd name="connsiteY3" fmla="*/ 25400 h 2133600"/>
              <a:gd name="connisteX4" fmla="*/ 50800 w 50800"/>
              <a:gd name="connsiteY4" fmla="*/ 2108200 h 2133600"/>
              <a:gd name="connisteX5" fmla="*/ 25400 w 50800"/>
              <a:gd name="connsiteY5" fmla="*/ 2133600 h 2133600"/>
              <a:gd name="connisteX6" fmla="*/ 25400 w 50800"/>
              <a:gd name="connsiteY6" fmla="*/ 2133600 h 2133600"/>
              <a:gd name="connisteX7" fmla="*/ 0 w 50800"/>
              <a:gd name="connsiteY7" fmla="*/ 2108200 h 2133600"/>
              <a:gd name="connisteX8" fmla="*/ 0 w 50800"/>
              <a:gd name="connsiteY8" fmla="*/ 25400 h 2133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133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108200"/>
                </a:lnTo>
                <a:cubicBezTo>
                  <a:pt x="50800" y="2122228"/>
                  <a:pt x="39428" y="2133600"/>
                  <a:pt x="25400" y="2133600"/>
                </a:cubicBezTo>
                <a:lnTo>
                  <a:pt x="25400" y="2133600"/>
                </a:lnTo>
                <a:cubicBezTo>
                  <a:pt x="11372" y="2133600"/>
                  <a:pt x="0" y="2122228"/>
                  <a:pt x="0" y="2108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5334000" y="4114800"/>
            <a:ext cx="1676400" cy="812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5334000" y="5029200"/>
            <a:ext cx="1676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2" name="装饰  1"/>
          <p:cNvSpPr>
            <a:spLocks noGrp="1"/>
          </p:cNvSpPr>
          <p:nvPr>
            <p:ph type="body" idx="16400" hasCustomPrompt="1"/>
            <p:custDataLst>
              <p:tags r:id="rId16"/>
            </p:custDataLst>
          </p:nvPr>
        </p:nvSpPr>
        <p:spPr>
          <a:xfrm>
            <a:off x="7467600" y="4114800"/>
            <a:ext cx="50800" cy="2133600"/>
          </a:xfrm>
          <a:custGeom>
            <a:avLst/>
            <a:gdLst>
              <a:gd name="connisteX0" fmla="*/ 0 w 50800"/>
              <a:gd name="connsiteY0" fmla="*/ 25400 h 2133600"/>
              <a:gd name="connisteX1" fmla="*/ 25400 w 50800"/>
              <a:gd name="connsiteY1" fmla="*/ 0 h 2133600"/>
              <a:gd name="connisteX2" fmla="*/ 25400 w 50800"/>
              <a:gd name="connsiteY2" fmla="*/ 0 h 2133600"/>
              <a:gd name="connisteX3" fmla="*/ 50800 w 50800"/>
              <a:gd name="connsiteY3" fmla="*/ 25400 h 2133600"/>
              <a:gd name="connisteX4" fmla="*/ 50800 w 50800"/>
              <a:gd name="connsiteY4" fmla="*/ 2108200 h 2133600"/>
              <a:gd name="connisteX5" fmla="*/ 25400 w 50800"/>
              <a:gd name="connsiteY5" fmla="*/ 2133600 h 2133600"/>
              <a:gd name="connisteX6" fmla="*/ 25400 w 50800"/>
              <a:gd name="connsiteY6" fmla="*/ 2133600 h 2133600"/>
              <a:gd name="connisteX7" fmla="*/ 0 w 50800"/>
              <a:gd name="connsiteY7" fmla="*/ 2108200 h 2133600"/>
              <a:gd name="connisteX8" fmla="*/ 0 w 50800"/>
              <a:gd name="connsiteY8" fmla="*/ 25400 h 2133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133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108200"/>
                </a:lnTo>
                <a:cubicBezTo>
                  <a:pt x="50800" y="2122228"/>
                  <a:pt x="39428" y="2133600"/>
                  <a:pt x="25400" y="2133600"/>
                </a:cubicBezTo>
                <a:lnTo>
                  <a:pt x="25400" y="2133600"/>
                </a:lnTo>
                <a:cubicBezTo>
                  <a:pt x="11372" y="2133600"/>
                  <a:pt x="0" y="2122228"/>
                  <a:pt x="0" y="2108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2" hasCustomPrompt="1"/>
            <p:custDataLst>
              <p:tags r:id="rId17"/>
            </p:custDataLst>
          </p:nvPr>
        </p:nvSpPr>
        <p:spPr>
          <a:xfrm>
            <a:off x="7620000" y="4114800"/>
            <a:ext cx="1676400" cy="812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7620000" y="5029200"/>
            <a:ext cx="1676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5" name="装饰  4"/>
          <p:cNvSpPr>
            <a:spLocks noGrp="1"/>
          </p:cNvSpPr>
          <p:nvPr>
            <p:ph type="body" idx="16401" hasCustomPrompt="1"/>
            <p:custDataLst>
              <p:tags r:id="rId19"/>
            </p:custDataLst>
          </p:nvPr>
        </p:nvSpPr>
        <p:spPr>
          <a:xfrm>
            <a:off x="9753600" y="4114800"/>
            <a:ext cx="50800" cy="2133600"/>
          </a:xfrm>
          <a:custGeom>
            <a:avLst/>
            <a:gdLst>
              <a:gd name="connisteX0" fmla="*/ 0 w 50800"/>
              <a:gd name="connsiteY0" fmla="*/ 25400 h 2133600"/>
              <a:gd name="connisteX1" fmla="*/ 25400 w 50800"/>
              <a:gd name="connsiteY1" fmla="*/ 0 h 2133600"/>
              <a:gd name="connisteX2" fmla="*/ 25400 w 50800"/>
              <a:gd name="connsiteY2" fmla="*/ 0 h 2133600"/>
              <a:gd name="connisteX3" fmla="*/ 50800 w 50800"/>
              <a:gd name="connsiteY3" fmla="*/ 25400 h 2133600"/>
              <a:gd name="connisteX4" fmla="*/ 50800 w 50800"/>
              <a:gd name="connsiteY4" fmla="*/ 2108200 h 2133600"/>
              <a:gd name="connisteX5" fmla="*/ 25400 w 50800"/>
              <a:gd name="connsiteY5" fmla="*/ 2133600 h 2133600"/>
              <a:gd name="connisteX6" fmla="*/ 25400 w 50800"/>
              <a:gd name="connsiteY6" fmla="*/ 2133600 h 2133600"/>
              <a:gd name="connisteX7" fmla="*/ 0 w 50800"/>
              <a:gd name="connsiteY7" fmla="*/ 2108200 h 2133600"/>
              <a:gd name="connisteX8" fmla="*/ 0 w 50800"/>
              <a:gd name="connsiteY8" fmla="*/ 25400 h 2133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133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108200"/>
                </a:lnTo>
                <a:cubicBezTo>
                  <a:pt x="50800" y="2122228"/>
                  <a:pt x="39428" y="2133600"/>
                  <a:pt x="25400" y="2133600"/>
                </a:cubicBezTo>
                <a:lnTo>
                  <a:pt x="25400" y="2133600"/>
                </a:lnTo>
                <a:cubicBezTo>
                  <a:pt x="11372" y="2133600"/>
                  <a:pt x="0" y="2122228"/>
                  <a:pt x="0" y="2108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4" hasCustomPrompt="1"/>
            <p:custDataLst>
              <p:tags r:id="rId20"/>
            </p:custDataLst>
          </p:nvPr>
        </p:nvSpPr>
        <p:spPr>
          <a:xfrm>
            <a:off x="9906000" y="4114800"/>
            <a:ext cx="1676400" cy="812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5" hasCustomPrompt="1"/>
            <p:custDataLst>
              <p:tags r:id="rId21"/>
            </p:custDataLst>
          </p:nvPr>
        </p:nvSpPr>
        <p:spPr>
          <a:xfrm>
            <a:off x="9906000" y="5029200"/>
            <a:ext cx="1676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84" y="1983597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左-默认位置-并列-35_20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622300" y="17018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2133600" y="1651000"/>
            <a:ext cx="944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2133600" y="2159000"/>
            <a:ext cx="9448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1" hasCustomPrompt="1"/>
            <p:custDataLst>
              <p:tags r:id="rId9"/>
            </p:custDataLst>
          </p:nvPr>
        </p:nvSpPr>
        <p:spPr>
          <a:xfrm>
            <a:off x="622300" y="33782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2133600" y="3327400"/>
            <a:ext cx="944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2133600" y="3835400"/>
            <a:ext cx="9448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4" hasCustomPrompt="1"/>
            <p:custDataLst>
              <p:tags r:id="rId12"/>
            </p:custDataLst>
          </p:nvPr>
        </p:nvSpPr>
        <p:spPr>
          <a:xfrm>
            <a:off x="622300" y="50546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2133600" y="5003800"/>
            <a:ext cx="944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3" hasCustomPrompt="1"/>
            <p:custDataLst>
              <p:tags r:id="rId14"/>
            </p:custDataLst>
          </p:nvPr>
        </p:nvSpPr>
        <p:spPr>
          <a:xfrm>
            <a:off x="2133600" y="5511800"/>
            <a:ext cx="9448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9_1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8" hasCustomPrompt="1"/>
            <p:custDataLst>
              <p:tags r:id="rId6"/>
            </p:custDataLst>
          </p:nvPr>
        </p:nvSpPr>
        <p:spPr>
          <a:xfrm>
            <a:off x="1143000" y="1955800"/>
            <a:ext cx="1219200" cy="1219200"/>
          </a:xfrm>
          <a:custGeom>
            <a:avLst/>
            <a:gdLst>
              <a:gd name="connisteX0" fmla="*/ 0 w 1219200"/>
              <a:gd name="connsiteY0" fmla="*/ 304800 h 1219200"/>
              <a:gd name="connisteX1" fmla="*/ 304800 w 1219200"/>
              <a:gd name="connsiteY1" fmla="*/ 0 h 1219200"/>
              <a:gd name="connisteX2" fmla="*/ 914400 w 1219200"/>
              <a:gd name="connsiteY2" fmla="*/ 0 h 1219200"/>
              <a:gd name="connisteX3" fmla="*/ 1219200 w 1219200"/>
              <a:gd name="connsiteY3" fmla="*/ 304800 h 1219200"/>
              <a:gd name="connisteX4" fmla="*/ 1219200 w 1219200"/>
              <a:gd name="connsiteY4" fmla="*/ 914400 h 1219200"/>
              <a:gd name="connisteX5" fmla="*/ 914400 w 1219200"/>
              <a:gd name="connsiteY5" fmla="*/ 1219200 h 1219200"/>
              <a:gd name="connisteX6" fmla="*/ 304800 w 1219200"/>
              <a:gd name="connsiteY6" fmla="*/ 1219200 h 1219200"/>
              <a:gd name="connisteX7" fmla="*/ 0 w 1219200"/>
              <a:gd name="connsiteY7" fmla="*/ 914400 h 1219200"/>
              <a:gd name="connisteX8" fmla="*/ 0 w 1219200"/>
              <a:gd name="connsiteY8" fmla="*/ 3048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914400" y="0"/>
                </a:lnTo>
                <a:cubicBezTo>
                  <a:pt x="1082736" y="0"/>
                  <a:pt x="1219200" y="136464"/>
                  <a:pt x="1219200" y="304800"/>
                </a:cubicBezTo>
                <a:lnTo>
                  <a:pt x="1219200" y="914400"/>
                </a:lnTo>
                <a:cubicBezTo>
                  <a:pt x="1219200" y="1082736"/>
                  <a:pt x="1082736" y="1219200"/>
                  <a:pt x="914400" y="1219200"/>
                </a:cubicBezTo>
                <a:lnTo>
                  <a:pt x="304800" y="1219200"/>
                </a:lnTo>
                <a:cubicBezTo>
                  <a:pt x="136464" y="1219200"/>
                  <a:pt x="0" y="1082736"/>
                  <a:pt x="0" y="9144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1390650" y="22606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609600" y="3479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609600" y="3987800"/>
            <a:ext cx="2286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9" hasCustomPrompt="1"/>
            <p:custDataLst>
              <p:tags r:id="rId10"/>
            </p:custDataLst>
          </p:nvPr>
        </p:nvSpPr>
        <p:spPr>
          <a:xfrm>
            <a:off x="4038600" y="1955800"/>
            <a:ext cx="1219200" cy="1219200"/>
          </a:xfrm>
          <a:custGeom>
            <a:avLst/>
            <a:gdLst>
              <a:gd name="connisteX0" fmla="*/ 0 w 1219200"/>
              <a:gd name="connsiteY0" fmla="*/ 304800 h 1219200"/>
              <a:gd name="connisteX1" fmla="*/ 304800 w 1219200"/>
              <a:gd name="connsiteY1" fmla="*/ 0 h 1219200"/>
              <a:gd name="connisteX2" fmla="*/ 914400 w 1219200"/>
              <a:gd name="connsiteY2" fmla="*/ 0 h 1219200"/>
              <a:gd name="connisteX3" fmla="*/ 1219200 w 1219200"/>
              <a:gd name="connsiteY3" fmla="*/ 304800 h 1219200"/>
              <a:gd name="connisteX4" fmla="*/ 1219200 w 1219200"/>
              <a:gd name="connsiteY4" fmla="*/ 914400 h 1219200"/>
              <a:gd name="connisteX5" fmla="*/ 914400 w 1219200"/>
              <a:gd name="connsiteY5" fmla="*/ 1219200 h 1219200"/>
              <a:gd name="connisteX6" fmla="*/ 304800 w 1219200"/>
              <a:gd name="connsiteY6" fmla="*/ 1219200 h 1219200"/>
              <a:gd name="connisteX7" fmla="*/ 0 w 1219200"/>
              <a:gd name="connsiteY7" fmla="*/ 914400 h 1219200"/>
              <a:gd name="connisteX8" fmla="*/ 0 w 1219200"/>
              <a:gd name="connsiteY8" fmla="*/ 3048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914400" y="0"/>
                </a:lnTo>
                <a:cubicBezTo>
                  <a:pt x="1082736" y="0"/>
                  <a:pt x="1219200" y="136464"/>
                  <a:pt x="1219200" y="304800"/>
                </a:cubicBezTo>
                <a:lnTo>
                  <a:pt x="1219200" y="914400"/>
                </a:lnTo>
                <a:cubicBezTo>
                  <a:pt x="1219200" y="1082736"/>
                  <a:pt x="1082736" y="1219200"/>
                  <a:pt x="914400" y="1219200"/>
                </a:cubicBezTo>
                <a:lnTo>
                  <a:pt x="304800" y="1219200"/>
                </a:lnTo>
                <a:cubicBezTo>
                  <a:pt x="136464" y="1219200"/>
                  <a:pt x="0" y="1082736"/>
                  <a:pt x="0" y="9144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4286250" y="22606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3505200" y="3479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3505200" y="3987800"/>
            <a:ext cx="2286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400" hasCustomPrompt="1"/>
            <p:custDataLst>
              <p:tags r:id="rId14"/>
            </p:custDataLst>
          </p:nvPr>
        </p:nvSpPr>
        <p:spPr>
          <a:xfrm>
            <a:off x="6934200" y="1955800"/>
            <a:ext cx="1219200" cy="1219200"/>
          </a:xfrm>
          <a:custGeom>
            <a:avLst/>
            <a:gdLst>
              <a:gd name="connisteX0" fmla="*/ 0 w 1219200"/>
              <a:gd name="connsiteY0" fmla="*/ 304800 h 1219200"/>
              <a:gd name="connisteX1" fmla="*/ 304800 w 1219200"/>
              <a:gd name="connsiteY1" fmla="*/ 0 h 1219200"/>
              <a:gd name="connisteX2" fmla="*/ 914400 w 1219200"/>
              <a:gd name="connsiteY2" fmla="*/ 0 h 1219200"/>
              <a:gd name="connisteX3" fmla="*/ 1219200 w 1219200"/>
              <a:gd name="connsiteY3" fmla="*/ 304800 h 1219200"/>
              <a:gd name="connisteX4" fmla="*/ 1219200 w 1219200"/>
              <a:gd name="connsiteY4" fmla="*/ 914400 h 1219200"/>
              <a:gd name="connisteX5" fmla="*/ 914400 w 1219200"/>
              <a:gd name="connsiteY5" fmla="*/ 1219200 h 1219200"/>
              <a:gd name="connisteX6" fmla="*/ 304800 w 1219200"/>
              <a:gd name="connsiteY6" fmla="*/ 1219200 h 1219200"/>
              <a:gd name="connisteX7" fmla="*/ 0 w 1219200"/>
              <a:gd name="connsiteY7" fmla="*/ 914400 h 1219200"/>
              <a:gd name="connisteX8" fmla="*/ 0 w 1219200"/>
              <a:gd name="connsiteY8" fmla="*/ 3048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914400" y="0"/>
                </a:lnTo>
                <a:cubicBezTo>
                  <a:pt x="1082736" y="0"/>
                  <a:pt x="1219200" y="136464"/>
                  <a:pt x="1219200" y="304800"/>
                </a:cubicBezTo>
                <a:lnTo>
                  <a:pt x="1219200" y="914400"/>
                </a:lnTo>
                <a:cubicBezTo>
                  <a:pt x="1219200" y="1082736"/>
                  <a:pt x="1082736" y="1219200"/>
                  <a:pt x="914400" y="1219200"/>
                </a:cubicBezTo>
                <a:lnTo>
                  <a:pt x="304800" y="1219200"/>
                </a:lnTo>
                <a:cubicBezTo>
                  <a:pt x="136464" y="1219200"/>
                  <a:pt x="0" y="1082736"/>
                  <a:pt x="0" y="9144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4" hasCustomPrompt="1"/>
            <p:custDataLst>
              <p:tags r:id="rId15"/>
            </p:custDataLst>
          </p:nvPr>
        </p:nvSpPr>
        <p:spPr>
          <a:xfrm>
            <a:off x="7181850" y="22606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2" hasCustomPrompt="1"/>
            <p:custDataLst>
              <p:tags r:id="rId16"/>
            </p:custDataLst>
          </p:nvPr>
        </p:nvSpPr>
        <p:spPr>
          <a:xfrm>
            <a:off x="6400800" y="3479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3" hasCustomPrompt="1"/>
            <p:custDataLst>
              <p:tags r:id="rId17"/>
            </p:custDataLst>
          </p:nvPr>
        </p:nvSpPr>
        <p:spPr>
          <a:xfrm>
            <a:off x="6400800" y="3987800"/>
            <a:ext cx="2286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4" name="装饰  3"/>
          <p:cNvSpPr>
            <a:spLocks noGrp="1"/>
          </p:cNvSpPr>
          <p:nvPr>
            <p:ph type="body" idx="16401" hasCustomPrompt="1"/>
            <p:custDataLst>
              <p:tags r:id="rId18"/>
            </p:custDataLst>
          </p:nvPr>
        </p:nvSpPr>
        <p:spPr>
          <a:xfrm>
            <a:off x="9829800" y="1955800"/>
            <a:ext cx="1219200" cy="1219200"/>
          </a:xfrm>
          <a:custGeom>
            <a:avLst/>
            <a:gdLst>
              <a:gd name="connisteX0" fmla="*/ 0 w 1219200"/>
              <a:gd name="connsiteY0" fmla="*/ 304800 h 1219200"/>
              <a:gd name="connisteX1" fmla="*/ 304800 w 1219200"/>
              <a:gd name="connsiteY1" fmla="*/ 0 h 1219200"/>
              <a:gd name="connisteX2" fmla="*/ 914400 w 1219200"/>
              <a:gd name="connsiteY2" fmla="*/ 0 h 1219200"/>
              <a:gd name="connisteX3" fmla="*/ 1219200 w 1219200"/>
              <a:gd name="connsiteY3" fmla="*/ 304800 h 1219200"/>
              <a:gd name="connisteX4" fmla="*/ 1219200 w 1219200"/>
              <a:gd name="connsiteY4" fmla="*/ 914400 h 1219200"/>
              <a:gd name="connisteX5" fmla="*/ 914400 w 1219200"/>
              <a:gd name="connsiteY5" fmla="*/ 1219200 h 1219200"/>
              <a:gd name="connisteX6" fmla="*/ 304800 w 1219200"/>
              <a:gd name="connsiteY6" fmla="*/ 1219200 h 1219200"/>
              <a:gd name="connisteX7" fmla="*/ 0 w 1219200"/>
              <a:gd name="connsiteY7" fmla="*/ 914400 h 1219200"/>
              <a:gd name="connisteX8" fmla="*/ 0 w 1219200"/>
              <a:gd name="connsiteY8" fmla="*/ 3048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914400" y="0"/>
                </a:lnTo>
                <a:cubicBezTo>
                  <a:pt x="1082736" y="0"/>
                  <a:pt x="1219200" y="136464"/>
                  <a:pt x="1219200" y="304800"/>
                </a:cubicBezTo>
                <a:lnTo>
                  <a:pt x="1219200" y="914400"/>
                </a:lnTo>
                <a:cubicBezTo>
                  <a:pt x="1219200" y="1082736"/>
                  <a:pt x="1082736" y="1219200"/>
                  <a:pt x="914400" y="1219200"/>
                </a:cubicBezTo>
                <a:lnTo>
                  <a:pt x="304800" y="1219200"/>
                </a:lnTo>
                <a:cubicBezTo>
                  <a:pt x="136464" y="1219200"/>
                  <a:pt x="0" y="1082736"/>
                  <a:pt x="0" y="9144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5" name="文本占位符 24"/>
          <p:cNvSpPr>
            <a:spLocks noGrp="1"/>
          </p:cNvSpPr>
          <p:nvPr>
            <p:ph type="body" idx="16397" hasCustomPrompt="1"/>
            <p:custDataLst>
              <p:tags r:id="rId19"/>
            </p:custDataLst>
          </p:nvPr>
        </p:nvSpPr>
        <p:spPr>
          <a:xfrm>
            <a:off x="10077450" y="22606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5" hasCustomPrompt="1"/>
            <p:custDataLst>
              <p:tags r:id="rId20"/>
            </p:custDataLst>
          </p:nvPr>
        </p:nvSpPr>
        <p:spPr>
          <a:xfrm>
            <a:off x="9296400" y="3479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6" hasCustomPrompt="1"/>
            <p:custDataLst>
              <p:tags r:id="rId21"/>
            </p:custDataLst>
          </p:nvPr>
        </p:nvSpPr>
        <p:spPr>
          <a:xfrm>
            <a:off x="9296400" y="3987800"/>
            <a:ext cx="2286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9_1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1828800 h 2032000"/>
              <a:gd name="connisteX5" fmla="*/ 3251200 w 3454400"/>
              <a:gd name="connsiteY5" fmla="*/ 2032000 h 2032000"/>
              <a:gd name="connisteX6" fmla="*/ 203200 w 3454400"/>
              <a:gd name="connsiteY6" fmla="*/ 2032000 h 2032000"/>
              <a:gd name="connisteX7" fmla="*/ 0 w 3454400"/>
              <a:gd name="connsiteY7" fmla="*/ 1828800 h 2032000"/>
              <a:gd name="connisteX8" fmla="*/ 0 w 3454400"/>
              <a:gd name="connsiteY8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1828800"/>
                </a:lnTo>
                <a:cubicBezTo>
                  <a:pt x="3454400" y="1941024"/>
                  <a:pt x="3363424" y="2032000"/>
                  <a:pt x="32512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38608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4419600"/>
            <a:ext cx="34544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内容占位符 14"/>
          <p:cNvSpPr>
            <a:spLocks noGrp="1"/>
          </p:cNvSpPr>
          <p:nvPr>
            <p:ph idx="16393" hasCustomPrompt="1"/>
            <p:custDataLst>
              <p:tags r:id="rId9"/>
            </p:custDataLst>
          </p:nvPr>
        </p:nvSpPr>
        <p:spPr>
          <a:xfrm>
            <a:off x="43688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1828800 h 2032000"/>
              <a:gd name="connisteX5" fmla="*/ 3251200 w 3454400"/>
              <a:gd name="connsiteY5" fmla="*/ 2032000 h 2032000"/>
              <a:gd name="connisteX6" fmla="*/ 203200 w 3454400"/>
              <a:gd name="connsiteY6" fmla="*/ 2032000 h 2032000"/>
              <a:gd name="connisteX7" fmla="*/ 0 w 3454400"/>
              <a:gd name="connsiteY7" fmla="*/ 1828800 h 2032000"/>
              <a:gd name="connisteX8" fmla="*/ 0 w 3454400"/>
              <a:gd name="connsiteY8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1828800"/>
                </a:lnTo>
                <a:cubicBezTo>
                  <a:pt x="3454400" y="1941024"/>
                  <a:pt x="3363424" y="2032000"/>
                  <a:pt x="32512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4368800" y="38608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4368800" y="4419600"/>
            <a:ext cx="34544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内容占位符 17"/>
          <p:cNvSpPr>
            <a:spLocks noGrp="1"/>
          </p:cNvSpPr>
          <p:nvPr>
            <p:ph idx="16394" hasCustomPrompt="1"/>
            <p:custDataLst>
              <p:tags r:id="rId12"/>
            </p:custDataLst>
          </p:nvPr>
        </p:nvSpPr>
        <p:spPr>
          <a:xfrm>
            <a:off x="81280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1828800 h 2032000"/>
              <a:gd name="connisteX5" fmla="*/ 3251200 w 3454400"/>
              <a:gd name="connsiteY5" fmla="*/ 2032000 h 2032000"/>
              <a:gd name="connisteX6" fmla="*/ 203200 w 3454400"/>
              <a:gd name="connsiteY6" fmla="*/ 2032000 h 2032000"/>
              <a:gd name="connisteX7" fmla="*/ 0 w 3454400"/>
              <a:gd name="connsiteY7" fmla="*/ 1828800 h 2032000"/>
              <a:gd name="connisteX8" fmla="*/ 0 w 3454400"/>
              <a:gd name="connsiteY8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1828800"/>
                </a:lnTo>
                <a:cubicBezTo>
                  <a:pt x="3454400" y="1941024"/>
                  <a:pt x="3363424" y="2032000"/>
                  <a:pt x="32512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8128000" y="38608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8128000" y="4419600"/>
            <a:ext cx="34544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右叠-默认位置-并列-31_9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6"/>
            </p:custDataLst>
          </p:nvPr>
        </p:nvSpPr>
        <p:spPr>
          <a:xfrm>
            <a:off x="609600" y="1524000"/>
            <a:ext cx="10972800" cy="2209800"/>
          </a:xfrm>
          <a:custGeom>
            <a:avLst/>
            <a:gdLst>
              <a:gd name="connisteX0" fmla="*/ 0 w 10972800"/>
              <a:gd name="connsiteY0" fmla="*/ 203200 h 2209800"/>
              <a:gd name="connisteX1" fmla="*/ 203200 w 10972800"/>
              <a:gd name="connsiteY1" fmla="*/ 0 h 2209800"/>
              <a:gd name="connisteX2" fmla="*/ 10769600 w 10972800"/>
              <a:gd name="connsiteY2" fmla="*/ 0 h 2209800"/>
              <a:gd name="connisteX3" fmla="*/ 10972800 w 10972800"/>
              <a:gd name="connsiteY3" fmla="*/ 203200 h 2209800"/>
              <a:gd name="connisteX4" fmla="*/ 10972800 w 10972800"/>
              <a:gd name="connsiteY4" fmla="*/ 2006600 h 2209800"/>
              <a:gd name="connisteX5" fmla="*/ 10769600 w 10972800"/>
              <a:gd name="connsiteY5" fmla="*/ 2209800 h 2209800"/>
              <a:gd name="connisteX6" fmla="*/ 203200 w 10972800"/>
              <a:gd name="connsiteY6" fmla="*/ 2209800 h 2209800"/>
              <a:gd name="connisteX7" fmla="*/ 0 w 10972800"/>
              <a:gd name="connsiteY7" fmla="*/ 2006600 h 2209800"/>
              <a:gd name="connisteX8" fmla="*/ 0 w 109728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006600"/>
                </a:lnTo>
                <a:cubicBezTo>
                  <a:pt x="10972800" y="2118824"/>
                  <a:pt x="10881824" y="2209800"/>
                  <a:pt x="107696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7"/>
            </p:custDataLst>
          </p:nvPr>
        </p:nvSpPr>
        <p:spPr>
          <a:xfrm>
            <a:off x="914400" y="18669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2794000" y="1892300"/>
            <a:ext cx="8483600" cy="406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2794000" y="2451100"/>
            <a:ext cx="8483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09600" y="4038600"/>
            <a:ext cx="10972800" cy="2209800"/>
          </a:xfrm>
          <a:custGeom>
            <a:avLst/>
            <a:gdLst>
              <a:gd name="connisteX0" fmla="*/ 0 w 10972800"/>
              <a:gd name="connsiteY0" fmla="*/ 203200 h 2209800"/>
              <a:gd name="connisteX1" fmla="*/ 203200 w 10972800"/>
              <a:gd name="connsiteY1" fmla="*/ 0 h 2209800"/>
              <a:gd name="connisteX2" fmla="*/ 10769600 w 10972800"/>
              <a:gd name="connsiteY2" fmla="*/ 0 h 2209800"/>
              <a:gd name="connisteX3" fmla="*/ 10972800 w 10972800"/>
              <a:gd name="connsiteY3" fmla="*/ 203200 h 2209800"/>
              <a:gd name="connisteX4" fmla="*/ 10972800 w 10972800"/>
              <a:gd name="connsiteY4" fmla="*/ 2006600 h 2209800"/>
              <a:gd name="connisteX5" fmla="*/ 10769600 w 10972800"/>
              <a:gd name="connsiteY5" fmla="*/ 2209800 h 2209800"/>
              <a:gd name="connisteX6" fmla="*/ 203200 w 10972800"/>
              <a:gd name="connsiteY6" fmla="*/ 2209800 h 2209800"/>
              <a:gd name="connisteX7" fmla="*/ 0 w 10972800"/>
              <a:gd name="connsiteY7" fmla="*/ 2006600 h 2209800"/>
              <a:gd name="connisteX8" fmla="*/ 0 w 109728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006600"/>
                </a:lnTo>
                <a:cubicBezTo>
                  <a:pt x="10972800" y="2118824"/>
                  <a:pt x="10881824" y="2209800"/>
                  <a:pt x="107696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1"/>
            </p:custDataLst>
          </p:nvPr>
        </p:nvSpPr>
        <p:spPr>
          <a:xfrm>
            <a:off x="914400" y="43815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2794000" y="4406900"/>
            <a:ext cx="8483600" cy="406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2794000" y="4965700"/>
            <a:ext cx="8483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1_9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5842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6"/>
            </p:custDataLst>
          </p:nvPr>
        </p:nvSpPr>
        <p:spPr>
          <a:xfrm>
            <a:off x="7518400" y="1524000"/>
            <a:ext cx="4038600" cy="4724400"/>
          </a:xfrm>
          <a:custGeom>
            <a:avLst/>
            <a:gdLst>
              <a:gd name="connisteX0" fmla="*/ 0 w 4038600"/>
              <a:gd name="connsiteY0" fmla="*/ 0 h 4724400"/>
              <a:gd name="connisteX1" fmla="*/ 3835400 w 4038600"/>
              <a:gd name="connsiteY1" fmla="*/ 0 h 4724400"/>
              <a:gd name="connisteX2" fmla="*/ 4038600 w 4038600"/>
              <a:gd name="connsiteY2" fmla="*/ 203200 h 4724400"/>
              <a:gd name="connisteX3" fmla="*/ 4038600 w 4038600"/>
              <a:gd name="connsiteY3" fmla="*/ 4521200 h 4724400"/>
              <a:gd name="connisteX4" fmla="*/ 3835400 w 4038600"/>
              <a:gd name="connsiteY4" fmla="*/ 4724400 h 4724400"/>
              <a:gd name="connisteX5" fmla="*/ 0 w 4038600"/>
              <a:gd name="connsiteY5" fmla="*/ 4724400 h 4724400"/>
              <a:gd name="connisteX6" fmla="*/ 0 w 40386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4038600" h="4724400">
                <a:moveTo>
                  <a:pt x="0" y="0"/>
                </a:moveTo>
                <a:lnTo>
                  <a:pt x="3835400" y="0"/>
                </a:lnTo>
                <a:cubicBezTo>
                  <a:pt x="3947624" y="0"/>
                  <a:pt x="4038600" y="90976"/>
                  <a:pt x="4038600" y="203200"/>
                </a:cubicBezTo>
                <a:lnTo>
                  <a:pt x="4038600" y="4521200"/>
                </a:lnTo>
                <a:cubicBezTo>
                  <a:pt x="4038600" y="4633424"/>
                  <a:pt x="3947624" y="4724400"/>
                  <a:pt x="38354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584200" y="1524000"/>
            <a:ext cx="6934200" cy="4724400"/>
          </a:xfrm>
          <a:custGeom>
            <a:avLst/>
            <a:gdLst>
              <a:gd name="connisteX0" fmla="*/ 0 w 6934200"/>
              <a:gd name="connsiteY0" fmla="*/ 203200 h 4724400"/>
              <a:gd name="connisteX1" fmla="*/ 203200 w 6934200"/>
              <a:gd name="connsiteY1" fmla="*/ 0 h 4724400"/>
              <a:gd name="connisteX2" fmla="*/ 6934200 w 6934200"/>
              <a:gd name="connsiteY2" fmla="*/ 0 h 4724400"/>
              <a:gd name="connisteX3" fmla="*/ 6934200 w 6934200"/>
              <a:gd name="connsiteY3" fmla="*/ 4724400 h 4724400"/>
              <a:gd name="connisteX4" fmla="*/ 203200 w 6934200"/>
              <a:gd name="connsiteY4" fmla="*/ 4724400 h 4724400"/>
              <a:gd name="connisteX5" fmla="*/ 0 w 6934200"/>
              <a:gd name="connsiteY5" fmla="*/ 4521200 h 4724400"/>
              <a:gd name="connisteX6" fmla="*/ 0 w 69342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69342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934200" y="0"/>
                </a:lnTo>
                <a:lnTo>
                  <a:pt x="69342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041400" y="2844800"/>
            <a:ext cx="6019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041400" y="3403600"/>
            <a:ext cx="6019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8_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6"/>
            </p:custDataLst>
          </p:nvPr>
        </p:nvSpPr>
        <p:spPr>
          <a:xfrm>
            <a:off x="609600" y="1524000"/>
            <a:ext cx="5334000" cy="4724400"/>
          </a:xfrm>
          <a:custGeom>
            <a:avLst/>
            <a:gdLst>
              <a:gd name="connisteX0" fmla="*/ 0 w 5334000"/>
              <a:gd name="connsiteY0" fmla="*/ 203200 h 4724400"/>
              <a:gd name="connisteX1" fmla="*/ 203200 w 5334000"/>
              <a:gd name="connsiteY1" fmla="*/ 0 h 4724400"/>
              <a:gd name="connisteX2" fmla="*/ 5130800 w 5334000"/>
              <a:gd name="connsiteY2" fmla="*/ 0 h 4724400"/>
              <a:gd name="connisteX3" fmla="*/ 5334000 w 5334000"/>
              <a:gd name="connsiteY3" fmla="*/ 203200 h 4724400"/>
              <a:gd name="connisteX4" fmla="*/ 5334000 w 5334000"/>
              <a:gd name="connsiteY4" fmla="*/ 4521200 h 4724400"/>
              <a:gd name="connisteX5" fmla="*/ 5130800 w 5334000"/>
              <a:gd name="connsiteY5" fmla="*/ 4724400 h 4724400"/>
              <a:gd name="connisteX6" fmla="*/ 203200 w 5334000"/>
              <a:gd name="connsiteY6" fmla="*/ 4724400 h 4724400"/>
              <a:gd name="connisteX7" fmla="*/ 0 w 5334000"/>
              <a:gd name="connsiteY7" fmla="*/ 4521200 h 4724400"/>
              <a:gd name="connisteX8" fmla="*/ 0 w 53340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4521200"/>
                </a:lnTo>
                <a:cubicBezTo>
                  <a:pt x="5334000" y="4633424"/>
                  <a:pt x="5243024" y="4724400"/>
                  <a:pt x="51308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7"/>
            </p:custDataLst>
          </p:nvPr>
        </p:nvSpPr>
        <p:spPr>
          <a:xfrm>
            <a:off x="914400" y="1828800"/>
            <a:ext cx="4724400" cy="16256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36576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4114800"/>
            <a:ext cx="47244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248400" y="1524000"/>
            <a:ext cx="5334000" cy="4724400"/>
          </a:xfrm>
          <a:custGeom>
            <a:avLst/>
            <a:gdLst>
              <a:gd name="connisteX0" fmla="*/ 0 w 5334000"/>
              <a:gd name="connsiteY0" fmla="*/ 203200 h 4724400"/>
              <a:gd name="connisteX1" fmla="*/ 203200 w 5334000"/>
              <a:gd name="connsiteY1" fmla="*/ 0 h 4724400"/>
              <a:gd name="connisteX2" fmla="*/ 5130800 w 5334000"/>
              <a:gd name="connsiteY2" fmla="*/ 0 h 4724400"/>
              <a:gd name="connisteX3" fmla="*/ 5334000 w 5334000"/>
              <a:gd name="connsiteY3" fmla="*/ 203200 h 4724400"/>
              <a:gd name="connisteX4" fmla="*/ 5334000 w 5334000"/>
              <a:gd name="connsiteY4" fmla="*/ 4521200 h 4724400"/>
              <a:gd name="connisteX5" fmla="*/ 5130800 w 5334000"/>
              <a:gd name="connsiteY5" fmla="*/ 4724400 h 4724400"/>
              <a:gd name="connisteX6" fmla="*/ 203200 w 5334000"/>
              <a:gd name="connsiteY6" fmla="*/ 4724400 h 4724400"/>
              <a:gd name="connisteX7" fmla="*/ 0 w 5334000"/>
              <a:gd name="connsiteY7" fmla="*/ 4521200 h 4724400"/>
              <a:gd name="connisteX8" fmla="*/ 0 w 53340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4521200"/>
                </a:lnTo>
                <a:cubicBezTo>
                  <a:pt x="5334000" y="4633424"/>
                  <a:pt x="5243024" y="4724400"/>
                  <a:pt x="51308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1"/>
            </p:custDataLst>
          </p:nvPr>
        </p:nvSpPr>
        <p:spPr>
          <a:xfrm>
            <a:off x="6553200" y="1828800"/>
            <a:ext cx="4724400" cy="16256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6553200" y="36576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6553200" y="4114800"/>
            <a:ext cx="47244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2_1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3403600"/>
            <a:ext cx="10972800" cy="2844800"/>
          </a:xfrm>
          <a:custGeom>
            <a:avLst/>
            <a:gdLst>
              <a:gd name="connisteX0" fmla="*/ 0 w 10972800"/>
              <a:gd name="connsiteY0" fmla="*/ 203200 h 2844800"/>
              <a:gd name="connisteX1" fmla="*/ 203200 w 10972800"/>
              <a:gd name="connsiteY1" fmla="*/ 0 h 2844800"/>
              <a:gd name="connisteX2" fmla="*/ 10769600 w 10972800"/>
              <a:gd name="connsiteY2" fmla="*/ 0 h 2844800"/>
              <a:gd name="connisteX3" fmla="*/ 10972800 w 10972800"/>
              <a:gd name="connsiteY3" fmla="*/ 203200 h 2844800"/>
              <a:gd name="connisteX4" fmla="*/ 10972800 w 10972800"/>
              <a:gd name="connsiteY4" fmla="*/ 2641600 h 2844800"/>
              <a:gd name="connisteX5" fmla="*/ 10769600 w 10972800"/>
              <a:gd name="connsiteY5" fmla="*/ 2844800 h 2844800"/>
              <a:gd name="connisteX6" fmla="*/ 203200 w 10972800"/>
              <a:gd name="connsiteY6" fmla="*/ 2844800 h 2844800"/>
              <a:gd name="connisteX7" fmla="*/ 0 w 10972800"/>
              <a:gd name="connsiteY7" fmla="*/ 2641600 h 2844800"/>
              <a:gd name="connisteX8" fmla="*/ 0 w 10972800"/>
              <a:gd name="connsiteY8" fmla="*/ 203200 h 2844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844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641600"/>
                </a:lnTo>
                <a:cubicBezTo>
                  <a:pt x="10972800" y="2753824"/>
                  <a:pt x="10881824" y="2844800"/>
                  <a:pt x="10769600" y="2844800"/>
                </a:cubicBezTo>
                <a:lnTo>
                  <a:pt x="203200" y="2844800"/>
                </a:lnTo>
                <a:cubicBezTo>
                  <a:pt x="90976" y="2844800"/>
                  <a:pt x="0" y="2753824"/>
                  <a:pt x="0" y="2641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4648200" y="609600"/>
            <a:ext cx="50800" cy="2336800"/>
          </a:xfrm>
          <a:custGeom>
            <a:avLst/>
            <a:gdLst>
              <a:gd name="connisteX0" fmla="*/ 0 w 50800"/>
              <a:gd name="connsiteY0" fmla="*/ 25400 h 2336800"/>
              <a:gd name="connisteX1" fmla="*/ 25400 w 50800"/>
              <a:gd name="connsiteY1" fmla="*/ 0 h 2336800"/>
              <a:gd name="connisteX2" fmla="*/ 25400 w 50800"/>
              <a:gd name="connsiteY2" fmla="*/ 0 h 2336800"/>
              <a:gd name="connisteX3" fmla="*/ 50800 w 50800"/>
              <a:gd name="connsiteY3" fmla="*/ 25400 h 2336800"/>
              <a:gd name="connisteX4" fmla="*/ 50800 w 50800"/>
              <a:gd name="connsiteY4" fmla="*/ 2311400 h 2336800"/>
              <a:gd name="connisteX5" fmla="*/ 25400 w 50800"/>
              <a:gd name="connsiteY5" fmla="*/ 2336800 h 2336800"/>
              <a:gd name="connisteX6" fmla="*/ 25400 w 50800"/>
              <a:gd name="connsiteY6" fmla="*/ 2336800 h 2336800"/>
              <a:gd name="connisteX7" fmla="*/ 0 w 50800"/>
              <a:gd name="connsiteY7" fmla="*/ 2311400 h 2336800"/>
              <a:gd name="connisteX8" fmla="*/ 0 w 50800"/>
              <a:gd name="connsiteY8" fmla="*/ 254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3368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311400"/>
                </a:lnTo>
                <a:cubicBezTo>
                  <a:pt x="50800" y="2325428"/>
                  <a:pt x="39428" y="2336800"/>
                  <a:pt x="25400" y="2336800"/>
                </a:cubicBezTo>
                <a:lnTo>
                  <a:pt x="25400" y="2336800"/>
                </a:lnTo>
                <a:cubicBezTo>
                  <a:pt x="11372" y="2336800"/>
                  <a:pt x="0" y="2325428"/>
                  <a:pt x="0" y="23114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4800600" y="609600"/>
            <a:ext cx="30099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4800600" y="1117600"/>
            <a:ext cx="30099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8420100" y="609600"/>
            <a:ext cx="50800" cy="2336800"/>
          </a:xfrm>
          <a:custGeom>
            <a:avLst/>
            <a:gdLst>
              <a:gd name="connisteX0" fmla="*/ 0 w 50800"/>
              <a:gd name="connsiteY0" fmla="*/ 25400 h 2336800"/>
              <a:gd name="connisteX1" fmla="*/ 25400 w 50800"/>
              <a:gd name="connsiteY1" fmla="*/ 0 h 2336800"/>
              <a:gd name="connisteX2" fmla="*/ 25400 w 50800"/>
              <a:gd name="connsiteY2" fmla="*/ 0 h 2336800"/>
              <a:gd name="connisteX3" fmla="*/ 50800 w 50800"/>
              <a:gd name="connsiteY3" fmla="*/ 25400 h 2336800"/>
              <a:gd name="connisteX4" fmla="*/ 50800 w 50800"/>
              <a:gd name="connsiteY4" fmla="*/ 2311400 h 2336800"/>
              <a:gd name="connisteX5" fmla="*/ 25400 w 50800"/>
              <a:gd name="connsiteY5" fmla="*/ 2336800 h 2336800"/>
              <a:gd name="connisteX6" fmla="*/ 25400 w 50800"/>
              <a:gd name="connsiteY6" fmla="*/ 2336800 h 2336800"/>
              <a:gd name="connisteX7" fmla="*/ 0 w 50800"/>
              <a:gd name="connsiteY7" fmla="*/ 2311400 h 2336800"/>
              <a:gd name="connisteX8" fmla="*/ 0 w 50800"/>
              <a:gd name="connsiteY8" fmla="*/ 254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3368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311400"/>
                </a:lnTo>
                <a:cubicBezTo>
                  <a:pt x="50800" y="2325428"/>
                  <a:pt x="39428" y="2336800"/>
                  <a:pt x="25400" y="2336800"/>
                </a:cubicBezTo>
                <a:lnTo>
                  <a:pt x="25400" y="2336800"/>
                </a:lnTo>
                <a:cubicBezTo>
                  <a:pt x="11372" y="2336800"/>
                  <a:pt x="0" y="2325428"/>
                  <a:pt x="0" y="23114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8572500" y="609600"/>
            <a:ext cx="30099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8572500" y="1117600"/>
            <a:ext cx="30099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左叠-颜色错位-并列-39_19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3" hasCustomPrompt="1"/>
            <p:custDataLst>
              <p:tags r:id="rId6"/>
            </p:custDataLst>
          </p:nvPr>
        </p:nvSpPr>
        <p:spPr>
          <a:xfrm>
            <a:off x="609600" y="1524000"/>
            <a:ext cx="10972800" cy="1473200"/>
          </a:xfrm>
          <a:custGeom>
            <a:avLst/>
            <a:gdLst>
              <a:gd name="connisteX0" fmla="*/ 0 w 10972800"/>
              <a:gd name="connsiteY0" fmla="*/ 203200 h 1473200"/>
              <a:gd name="connisteX1" fmla="*/ 203200 w 10972800"/>
              <a:gd name="connsiteY1" fmla="*/ 0 h 1473200"/>
              <a:gd name="connisteX2" fmla="*/ 10769600 w 10972800"/>
              <a:gd name="connsiteY2" fmla="*/ 0 h 1473200"/>
              <a:gd name="connisteX3" fmla="*/ 10972800 w 10972800"/>
              <a:gd name="connsiteY3" fmla="*/ 203200 h 1473200"/>
              <a:gd name="connisteX4" fmla="*/ 10972800 w 10972800"/>
              <a:gd name="connsiteY4" fmla="*/ 1270000 h 1473200"/>
              <a:gd name="connisteX5" fmla="*/ 10769600 w 10972800"/>
              <a:gd name="connsiteY5" fmla="*/ 1473200 h 1473200"/>
              <a:gd name="connisteX6" fmla="*/ 203200 w 10972800"/>
              <a:gd name="connsiteY6" fmla="*/ 1473200 h 1473200"/>
              <a:gd name="connisteX7" fmla="*/ 0 w 10972800"/>
              <a:gd name="connsiteY7" fmla="*/ 1270000 h 1473200"/>
              <a:gd name="connisteX8" fmla="*/ 0 w 10972800"/>
              <a:gd name="connsiteY8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270000"/>
                </a:lnTo>
                <a:cubicBezTo>
                  <a:pt x="10972800" y="1382224"/>
                  <a:pt x="10881824" y="1473200"/>
                  <a:pt x="10769600" y="1473200"/>
                </a:cubicBez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2" hasCustomPrompt="1"/>
            <p:custDataLst>
              <p:tags r:id="rId7"/>
            </p:custDataLst>
          </p:nvPr>
        </p:nvSpPr>
        <p:spPr>
          <a:xfrm>
            <a:off x="914400" y="1879600"/>
            <a:ext cx="762000" cy="7620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879600" y="1879600"/>
            <a:ext cx="9398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879600" y="2336800"/>
            <a:ext cx="93980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5" hasCustomPrompt="1"/>
            <p:custDataLst>
              <p:tags r:id="rId10"/>
            </p:custDataLst>
          </p:nvPr>
        </p:nvSpPr>
        <p:spPr>
          <a:xfrm>
            <a:off x="609600" y="3149600"/>
            <a:ext cx="10972800" cy="1473200"/>
          </a:xfrm>
          <a:custGeom>
            <a:avLst/>
            <a:gdLst>
              <a:gd name="connisteX0" fmla="*/ 0 w 10972800"/>
              <a:gd name="connsiteY0" fmla="*/ 203200 h 1473200"/>
              <a:gd name="connisteX1" fmla="*/ 203200 w 10972800"/>
              <a:gd name="connsiteY1" fmla="*/ 0 h 1473200"/>
              <a:gd name="connisteX2" fmla="*/ 10769600 w 10972800"/>
              <a:gd name="connsiteY2" fmla="*/ 0 h 1473200"/>
              <a:gd name="connisteX3" fmla="*/ 10972800 w 10972800"/>
              <a:gd name="connsiteY3" fmla="*/ 203200 h 1473200"/>
              <a:gd name="connisteX4" fmla="*/ 10972800 w 10972800"/>
              <a:gd name="connsiteY4" fmla="*/ 1270000 h 1473200"/>
              <a:gd name="connisteX5" fmla="*/ 10769600 w 10972800"/>
              <a:gd name="connsiteY5" fmla="*/ 1473200 h 1473200"/>
              <a:gd name="connisteX6" fmla="*/ 203200 w 10972800"/>
              <a:gd name="connsiteY6" fmla="*/ 1473200 h 1473200"/>
              <a:gd name="connisteX7" fmla="*/ 0 w 10972800"/>
              <a:gd name="connsiteY7" fmla="*/ 1270000 h 1473200"/>
              <a:gd name="connisteX8" fmla="*/ 0 w 10972800"/>
              <a:gd name="connsiteY8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270000"/>
                </a:lnTo>
                <a:cubicBezTo>
                  <a:pt x="10972800" y="1382224"/>
                  <a:pt x="10881824" y="1473200"/>
                  <a:pt x="10769600" y="1473200"/>
                </a:cubicBez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4" hasCustomPrompt="1"/>
            <p:custDataLst>
              <p:tags r:id="rId11"/>
            </p:custDataLst>
          </p:nvPr>
        </p:nvSpPr>
        <p:spPr>
          <a:xfrm>
            <a:off x="914400" y="3505200"/>
            <a:ext cx="762000" cy="7620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1879600" y="3505200"/>
            <a:ext cx="9398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1879600" y="3962400"/>
            <a:ext cx="93980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7" hasCustomPrompt="1"/>
            <p:custDataLst>
              <p:tags r:id="rId14"/>
            </p:custDataLst>
          </p:nvPr>
        </p:nvSpPr>
        <p:spPr>
          <a:xfrm>
            <a:off x="609600" y="4775200"/>
            <a:ext cx="10972800" cy="1473200"/>
          </a:xfrm>
          <a:custGeom>
            <a:avLst/>
            <a:gdLst>
              <a:gd name="connisteX0" fmla="*/ 0 w 10972800"/>
              <a:gd name="connsiteY0" fmla="*/ 203200 h 1473200"/>
              <a:gd name="connisteX1" fmla="*/ 203200 w 10972800"/>
              <a:gd name="connsiteY1" fmla="*/ 0 h 1473200"/>
              <a:gd name="connisteX2" fmla="*/ 10769600 w 10972800"/>
              <a:gd name="connsiteY2" fmla="*/ 0 h 1473200"/>
              <a:gd name="connisteX3" fmla="*/ 10972800 w 10972800"/>
              <a:gd name="connsiteY3" fmla="*/ 203200 h 1473200"/>
              <a:gd name="connisteX4" fmla="*/ 10972800 w 10972800"/>
              <a:gd name="connsiteY4" fmla="*/ 1270000 h 1473200"/>
              <a:gd name="connisteX5" fmla="*/ 10769600 w 10972800"/>
              <a:gd name="connsiteY5" fmla="*/ 1473200 h 1473200"/>
              <a:gd name="connisteX6" fmla="*/ 203200 w 10972800"/>
              <a:gd name="connsiteY6" fmla="*/ 1473200 h 1473200"/>
              <a:gd name="connisteX7" fmla="*/ 0 w 10972800"/>
              <a:gd name="connsiteY7" fmla="*/ 1270000 h 1473200"/>
              <a:gd name="connisteX8" fmla="*/ 0 w 10972800"/>
              <a:gd name="connsiteY8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270000"/>
                </a:lnTo>
                <a:cubicBezTo>
                  <a:pt x="10972800" y="1382224"/>
                  <a:pt x="10881824" y="1473200"/>
                  <a:pt x="10769600" y="1473200"/>
                </a:cubicBez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6" hasCustomPrompt="1"/>
            <p:custDataLst>
              <p:tags r:id="rId15"/>
            </p:custDataLst>
          </p:nvPr>
        </p:nvSpPr>
        <p:spPr>
          <a:xfrm>
            <a:off x="914400" y="5130800"/>
            <a:ext cx="762000" cy="7620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1879600" y="5130800"/>
            <a:ext cx="9398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1879600" y="5588000"/>
            <a:ext cx="93980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7_1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09600" y="26924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609600" y="32512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4470400" y="26924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4470400" y="32512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8331200" y="26924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8331200" y="32512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0_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6"/>
            </p:custDataLst>
          </p:nvPr>
        </p:nvSpPr>
        <p:spPr>
          <a:xfrm>
            <a:off x="609600" y="1524000"/>
            <a:ext cx="6934200" cy="4724400"/>
          </a:xfrm>
          <a:custGeom>
            <a:avLst/>
            <a:gdLst>
              <a:gd name="connisteX0" fmla="*/ 0 w 6934200"/>
              <a:gd name="connsiteY0" fmla="*/ 203200 h 4724400"/>
              <a:gd name="connisteX1" fmla="*/ 203200 w 6934200"/>
              <a:gd name="connsiteY1" fmla="*/ 0 h 4724400"/>
              <a:gd name="connisteX2" fmla="*/ 6934200 w 6934200"/>
              <a:gd name="connsiteY2" fmla="*/ 0 h 4724400"/>
              <a:gd name="connisteX3" fmla="*/ 6934200 w 6934200"/>
              <a:gd name="connsiteY3" fmla="*/ 4724400 h 4724400"/>
              <a:gd name="connisteX4" fmla="*/ 203200 w 6934200"/>
              <a:gd name="connsiteY4" fmla="*/ 4724400 h 4724400"/>
              <a:gd name="connisteX5" fmla="*/ 0 w 6934200"/>
              <a:gd name="connsiteY5" fmla="*/ 4521200 h 4724400"/>
              <a:gd name="connisteX6" fmla="*/ 0 w 69342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69342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934200" y="0"/>
                </a:lnTo>
                <a:lnTo>
                  <a:pt x="69342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7543800" y="1524000"/>
            <a:ext cx="4038600" cy="4724400"/>
          </a:xfrm>
          <a:custGeom>
            <a:avLst/>
            <a:gdLst>
              <a:gd name="connisteX0" fmla="*/ 0 w 4038600"/>
              <a:gd name="connsiteY0" fmla="*/ 0 h 4724400"/>
              <a:gd name="connisteX1" fmla="*/ 3835400 w 4038600"/>
              <a:gd name="connsiteY1" fmla="*/ 0 h 4724400"/>
              <a:gd name="connisteX2" fmla="*/ 4038600 w 4038600"/>
              <a:gd name="connsiteY2" fmla="*/ 203200 h 4724400"/>
              <a:gd name="connisteX3" fmla="*/ 4038600 w 4038600"/>
              <a:gd name="connsiteY3" fmla="*/ 4521200 h 4724400"/>
              <a:gd name="connisteX4" fmla="*/ 3835400 w 4038600"/>
              <a:gd name="connsiteY4" fmla="*/ 4724400 h 4724400"/>
              <a:gd name="connisteX5" fmla="*/ 0 w 4038600"/>
              <a:gd name="connsiteY5" fmla="*/ 4724400 h 4724400"/>
              <a:gd name="connisteX6" fmla="*/ 0 w 40386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4038600" h="4724400">
                <a:moveTo>
                  <a:pt x="0" y="0"/>
                </a:moveTo>
                <a:lnTo>
                  <a:pt x="3835400" y="0"/>
                </a:lnTo>
                <a:cubicBezTo>
                  <a:pt x="3947624" y="0"/>
                  <a:pt x="4038600" y="90976"/>
                  <a:pt x="4038600" y="203200"/>
                </a:cubicBezTo>
                <a:lnTo>
                  <a:pt x="4038600" y="4521200"/>
                </a:lnTo>
                <a:cubicBezTo>
                  <a:pt x="4038600" y="4633424"/>
                  <a:pt x="3947624" y="4724400"/>
                  <a:pt x="38354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8001000" y="2844800"/>
            <a:ext cx="3124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8001000" y="3403600"/>
            <a:ext cx="3124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4_3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idx="16394" hasCustomPrompt="1"/>
            <p:custDataLst>
              <p:tags r:id="rId6"/>
            </p:custDataLst>
          </p:nvPr>
        </p:nvSpPr>
        <p:spPr>
          <a:xfrm>
            <a:off x="990600" y="17526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36322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4191000"/>
            <a:ext cx="2286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图片占位符 14"/>
          <p:cNvSpPr>
            <a:spLocks noGrp="1"/>
          </p:cNvSpPr>
          <p:nvPr>
            <p:ph type="pic" idx="16395" hasCustomPrompt="1"/>
            <p:custDataLst>
              <p:tags r:id="rId9"/>
            </p:custDataLst>
          </p:nvPr>
        </p:nvSpPr>
        <p:spPr>
          <a:xfrm>
            <a:off x="3886200" y="17526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3505200" y="36322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3505200" y="4191000"/>
            <a:ext cx="2286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图片占位符 17"/>
          <p:cNvSpPr>
            <a:spLocks noGrp="1"/>
          </p:cNvSpPr>
          <p:nvPr>
            <p:ph type="pic" idx="16396" hasCustomPrompt="1"/>
            <p:custDataLst>
              <p:tags r:id="rId12"/>
            </p:custDataLst>
          </p:nvPr>
        </p:nvSpPr>
        <p:spPr>
          <a:xfrm>
            <a:off x="6781800" y="17526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6400800" y="36322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6400800" y="4191000"/>
            <a:ext cx="2286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9677400" y="17526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2" hasCustomPrompt="1"/>
            <p:custDataLst>
              <p:tags r:id="rId16"/>
            </p:custDataLst>
          </p:nvPr>
        </p:nvSpPr>
        <p:spPr>
          <a:xfrm>
            <a:off x="9296400" y="36322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3" hasCustomPrompt="1"/>
            <p:custDataLst>
              <p:tags r:id="rId17"/>
            </p:custDataLst>
          </p:nvPr>
        </p:nvSpPr>
        <p:spPr>
          <a:xfrm>
            <a:off x="9296400" y="4191000"/>
            <a:ext cx="2286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3_9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1524000"/>
            <a:ext cx="10972800" cy="2794000"/>
          </a:xfrm>
          <a:custGeom>
            <a:avLst/>
            <a:gdLst>
              <a:gd name="connisteX0" fmla="*/ 0 w 10972800"/>
              <a:gd name="connsiteY0" fmla="*/ 203200 h 2794000"/>
              <a:gd name="connisteX1" fmla="*/ 203200 w 10972800"/>
              <a:gd name="connsiteY1" fmla="*/ 0 h 2794000"/>
              <a:gd name="connisteX2" fmla="*/ 10769600 w 10972800"/>
              <a:gd name="connsiteY2" fmla="*/ 0 h 2794000"/>
              <a:gd name="connisteX3" fmla="*/ 10972800 w 10972800"/>
              <a:gd name="connsiteY3" fmla="*/ 203200 h 2794000"/>
              <a:gd name="connisteX4" fmla="*/ 10972800 w 10972800"/>
              <a:gd name="connsiteY4" fmla="*/ 2590800 h 2794000"/>
              <a:gd name="connisteX5" fmla="*/ 10769600 w 10972800"/>
              <a:gd name="connsiteY5" fmla="*/ 2794000 h 2794000"/>
              <a:gd name="connisteX6" fmla="*/ 203200 w 10972800"/>
              <a:gd name="connsiteY6" fmla="*/ 2794000 h 2794000"/>
              <a:gd name="connisteX7" fmla="*/ 0 w 10972800"/>
              <a:gd name="connsiteY7" fmla="*/ 2590800 h 2794000"/>
              <a:gd name="connisteX8" fmla="*/ 0 w 10972800"/>
              <a:gd name="connsiteY8" fmla="*/ 203200 h 279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794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590800"/>
                </a:lnTo>
                <a:cubicBezTo>
                  <a:pt x="10972800" y="2703024"/>
                  <a:pt x="10881824" y="2794000"/>
                  <a:pt x="10769600" y="2794000"/>
                </a:cubicBezTo>
                <a:lnTo>
                  <a:pt x="203200" y="2794000"/>
                </a:lnTo>
                <a:cubicBezTo>
                  <a:pt x="90976" y="2794000"/>
                  <a:pt x="0" y="2703024"/>
                  <a:pt x="0" y="2590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47752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5334000"/>
            <a:ext cx="5181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6400800" y="47752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6400800" y="5334000"/>
            <a:ext cx="5181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右叠-颜色错位-并列-32_34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5" hasCustomPrompt="1"/>
            <p:custDataLst>
              <p:tags r:id="rId6"/>
            </p:custDataLst>
          </p:nvPr>
        </p:nvSpPr>
        <p:spPr>
          <a:xfrm>
            <a:off x="609600" y="15240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6" hasCustomPrompt="1"/>
            <p:custDataLst>
              <p:tags r:id="rId7"/>
            </p:custDataLst>
          </p:nvPr>
        </p:nvSpPr>
        <p:spPr>
          <a:xfrm>
            <a:off x="914400" y="17653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图片占位符 13"/>
          <p:cNvSpPr>
            <a:spLocks noGrp="1"/>
          </p:cNvSpPr>
          <p:nvPr>
            <p:ph type="pic" idx="16394" hasCustomPrompt="1"/>
            <p:custDataLst>
              <p:tags r:id="rId8"/>
            </p:custDataLst>
          </p:nvPr>
        </p:nvSpPr>
        <p:spPr>
          <a:xfrm>
            <a:off x="1127760" y="19786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6" hasCustomPrompt="1"/>
            <p:custDataLst>
              <p:tags r:id="rId9"/>
            </p:custDataLst>
          </p:nvPr>
        </p:nvSpPr>
        <p:spPr>
          <a:xfrm>
            <a:off x="2082800" y="17653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7" hasCustomPrompt="1"/>
            <p:custDataLst>
              <p:tags r:id="rId10"/>
            </p:custDataLst>
          </p:nvPr>
        </p:nvSpPr>
        <p:spPr>
          <a:xfrm>
            <a:off x="2082800" y="2273300"/>
            <a:ext cx="355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16398" hasCustomPrompt="1"/>
            <p:custDataLst>
              <p:tags r:id="rId11"/>
            </p:custDataLst>
          </p:nvPr>
        </p:nvSpPr>
        <p:spPr>
          <a:xfrm>
            <a:off x="6248400" y="15240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装饰  7"/>
          <p:cNvSpPr>
            <a:spLocks noGrp="1"/>
          </p:cNvSpPr>
          <p:nvPr>
            <p:ph type="body" idx="16399" hasCustomPrompt="1"/>
            <p:custDataLst>
              <p:tags r:id="rId12"/>
            </p:custDataLst>
          </p:nvPr>
        </p:nvSpPr>
        <p:spPr>
          <a:xfrm>
            <a:off x="6553200" y="17653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9" name="图片占位符 18"/>
          <p:cNvSpPr>
            <a:spLocks noGrp="1"/>
          </p:cNvSpPr>
          <p:nvPr>
            <p:ph type="pic" idx="16397" hasCustomPrompt="1"/>
            <p:custDataLst>
              <p:tags r:id="rId13"/>
            </p:custDataLst>
          </p:nvPr>
        </p:nvSpPr>
        <p:spPr>
          <a:xfrm>
            <a:off x="6766560" y="19786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idx="16388" hasCustomPrompt="1"/>
            <p:custDataLst>
              <p:tags r:id="rId14"/>
            </p:custDataLst>
          </p:nvPr>
        </p:nvSpPr>
        <p:spPr>
          <a:xfrm>
            <a:off x="7721600" y="17653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89" hasCustomPrompt="1"/>
            <p:custDataLst>
              <p:tags r:id="rId15"/>
            </p:custDataLst>
          </p:nvPr>
        </p:nvSpPr>
        <p:spPr>
          <a:xfrm>
            <a:off x="7721600" y="2273300"/>
            <a:ext cx="355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2" name="装饰  1"/>
          <p:cNvSpPr>
            <a:spLocks noGrp="1"/>
          </p:cNvSpPr>
          <p:nvPr>
            <p:ph type="body" idx="16401" hasCustomPrompt="1"/>
            <p:custDataLst>
              <p:tags r:id="rId16"/>
            </p:custDataLst>
          </p:nvPr>
        </p:nvSpPr>
        <p:spPr>
          <a:xfrm>
            <a:off x="609600" y="40386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16402" hasCustomPrompt="1"/>
            <p:custDataLst>
              <p:tags r:id="rId17"/>
            </p:custDataLst>
          </p:nvPr>
        </p:nvSpPr>
        <p:spPr>
          <a:xfrm>
            <a:off x="914400" y="42799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图片占位符 23"/>
          <p:cNvSpPr>
            <a:spLocks noGrp="1"/>
          </p:cNvSpPr>
          <p:nvPr>
            <p:ph type="pic" idx="16400" hasCustomPrompt="1"/>
            <p:custDataLst>
              <p:tags r:id="rId18"/>
            </p:custDataLst>
          </p:nvPr>
        </p:nvSpPr>
        <p:spPr>
          <a:xfrm>
            <a:off x="1127760" y="44932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5" name="文本占位符 24"/>
          <p:cNvSpPr>
            <a:spLocks noGrp="1"/>
          </p:cNvSpPr>
          <p:nvPr>
            <p:ph type="body" idx="16390" hasCustomPrompt="1"/>
            <p:custDataLst>
              <p:tags r:id="rId19"/>
            </p:custDataLst>
          </p:nvPr>
        </p:nvSpPr>
        <p:spPr>
          <a:xfrm>
            <a:off x="2082800" y="42799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1" hasCustomPrompt="1"/>
            <p:custDataLst>
              <p:tags r:id="rId20"/>
            </p:custDataLst>
          </p:nvPr>
        </p:nvSpPr>
        <p:spPr>
          <a:xfrm>
            <a:off x="2082800" y="4787900"/>
            <a:ext cx="355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7" name="装饰  6"/>
          <p:cNvSpPr>
            <a:spLocks noGrp="1"/>
          </p:cNvSpPr>
          <p:nvPr>
            <p:ph type="body" idx="16404" hasCustomPrompt="1"/>
            <p:custDataLst>
              <p:tags r:id="rId21"/>
            </p:custDataLst>
          </p:nvPr>
        </p:nvSpPr>
        <p:spPr>
          <a:xfrm>
            <a:off x="6248400" y="40386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8" name="装饰  7"/>
          <p:cNvSpPr>
            <a:spLocks noGrp="1"/>
          </p:cNvSpPr>
          <p:nvPr>
            <p:ph type="body" idx="16405" hasCustomPrompt="1"/>
            <p:custDataLst>
              <p:tags r:id="rId22"/>
            </p:custDataLst>
          </p:nvPr>
        </p:nvSpPr>
        <p:spPr>
          <a:xfrm>
            <a:off x="6553200" y="42799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9" name="图片占位符 28"/>
          <p:cNvSpPr>
            <a:spLocks noGrp="1"/>
          </p:cNvSpPr>
          <p:nvPr>
            <p:ph type="pic" idx="16403" hasCustomPrompt="1"/>
            <p:custDataLst>
              <p:tags r:id="rId23"/>
            </p:custDataLst>
          </p:nvPr>
        </p:nvSpPr>
        <p:spPr>
          <a:xfrm>
            <a:off x="6766560" y="44932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6392" hasCustomPrompt="1"/>
            <p:custDataLst>
              <p:tags r:id="rId24"/>
            </p:custDataLst>
          </p:nvPr>
        </p:nvSpPr>
        <p:spPr>
          <a:xfrm>
            <a:off x="7721600" y="42799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1" name="文本占位符 30"/>
          <p:cNvSpPr>
            <a:spLocks noGrp="1"/>
          </p:cNvSpPr>
          <p:nvPr>
            <p:ph type="body" idx="16393" hasCustomPrompt="1"/>
            <p:custDataLst>
              <p:tags r:id="rId25"/>
            </p:custDataLst>
          </p:nvPr>
        </p:nvSpPr>
        <p:spPr>
          <a:xfrm>
            <a:off x="7721600" y="4787900"/>
            <a:ext cx="355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2_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6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553200" y="29972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553200" y="3556000"/>
            <a:ext cx="5029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3_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6"/>
            </p:custDataLst>
          </p:nvPr>
        </p:nvSpPr>
        <p:spPr>
          <a:xfrm>
            <a:off x="609600" y="4165600"/>
            <a:ext cx="5334000" cy="2082800"/>
          </a:xfrm>
          <a:custGeom>
            <a:avLst/>
            <a:gdLst>
              <a:gd name="connisteX0" fmla="*/ 0 w 5334000"/>
              <a:gd name="connsiteY0" fmla="*/ 0 h 2082800"/>
              <a:gd name="connisteX1" fmla="*/ 5334000 w 5334000"/>
              <a:gd name="connsiteY1" fmla="*/ 0 h 2082800"/>
              <a:gd name="connisteX2" fmla="*/ 5334000 w 5334000"/>
              <a:gd name="connsiteY2" fmla="*/ 1879600 h 2082800"/>
              <a:gd name="connisteX3" fmla="*/ 5130800 w 5334000"/>
              <a:gd name="connsiteY3" fmla="*/ 2082800 h 2082800"/>
              <a:gd name="connisteX4" fmla="*/ 203200 w 5334000"/>
              <a:gd name="connsiteY4" fmla="*/ 2082800 h 2082800"/>
              <a:gd name="connisteX5" fmla="*/ 0 w 5334000"/>
              <a:gd name="connsiteY5" fmla="*/ 1879600 h 2082800"/>
              <a:gd name="connisteX6" fmla="*/ 0 w 5334000"/>
              <a:gd name="connsiteY6" fmla="*/ 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082800">
                <a:moveTo>
                  <a:pt x="0" y="0"/>
                </a:moveTo>
                <a:lnTo>
                  <a:pt x="5334000" y="0"/>
                </a:lnTo>
                <a:lnTo>
                  <a:pt x="5334000" y="1879600"/>
                </a:lnTo>
                <a:cubicBezTo>
                  <a:pt x="5334000" y="1991824"/>
                  <a:pt x="5243024" y="2082800"/>
                  <a:pt x="51308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7"/>
            </p:custDataLst>
          </p:nvPr>
        </p:nvSpPr>
        <p:spPr>
          <a:xfrm>
            <a:off x="609600" y="1524000"/>
            <a:ext cx="5334000" cy="2641600"/>
          </a:xfrm>
          <a:custGeom>
            <a:avLst/>
            <a:gdLst>
              <a:gd name="connisteX0" fmla="*/ 0 w 5334000"/>
              <a:gd name="connsiteY0" fmla="*/ 203200 h 2641600"/>
              <a:gd name="connisteX1" fmla="*/ 203200 w 5334000"/>
              <a:gd name="connsiteY1" fmla="*/ 0 h 2641600"/>
              <a:gd name="connisteX2" fmla="*/ 5130800 w 5334000"/>
              <a:gd name="connsiteY2" fmla="*/ 0 h 2641600"/>
              <a:gd name="connisteX3" fmla="*/ 5334000 w 5334000"/>
              <a:gd name="connsiteY3" fmla="*/ 203200 h 2641600"/>
              <a:gd name="connisteX4" fmla="*/ 5334000 w 5334000"/>
              <a:gd name="connsiteY4" fmla="*/ 2641600 h 2641600"/>
              <a:gd name="connisteX5" fmla="*/ 0 w 5334000"/>
              <a:gd name="connsiteY5" fmla="*/ 2641600 h 2641600"/>
              <a:gd name="connisteX6" fmla="*/ 0 w 5334000"/>
              <a:gd name="connsiteY6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641600"/>
                </a:lnTo>
                <a:lnTo>
                  <a:pt x="0" y="26416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44704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5029200"/>
            <a:ext cx="4724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248400" y="4165600"/>
            <a:ext cx="5334000" cy="2082800"/>
          </a:xfrm>
          <a:custGeom>
            <a:avLst/>
            <a:gdLst>
              <a:gd name="connisteX0" fmla="*/ 0 w 5334000"/>
              <a:gd name="connsiteY0" fmla="*/ 0 h 2082800"/>
              <a:gd name="connisteX1" fmla="*/ 5334000 w 5334000"/>
              <a:gd name="connsiteY1" fmla="*/ 0 h 2082800"/>
              <a:gd name="connisteX2" fmla="*/ 5334000 w 5334000"/>
              <a:gd name="connsiteY2" fmla="*/ 1879600 h 2082800"/>
              <a:gd name="connisteX3" fmla="*/ 5130800 w 5334000"/>
              <a:gd name="connsiteY3" fmla="*/ 2082800 h 2082800"/>
              <a:gd name="connisteX4" fmla="*/ 203200 w 5334000"/>
              <a:gd name="connsiteY4" fmla="*/ 2082800 h 2082800"/>
              <a:gd name="connisteX5" fmla="*/ 0 w 5334000"/>
              <a:gd name="connsiteY5" fmla="*/ 1879600 h 2082800"/>
              <a:gd name="connisteX6" fmla="*/ 0 w 5334000"/>
              <a:gd name="connsiteY6" fmla="*/ 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082800">
                <a:moveTo>
                  <a:pt x="0" y="0"/>
                </a:moveTo>
                <a:lnTo>
                  <a:pt x="5334000" y="0"/>
                </a:lnTo>
                <a:lnTo>
                  <a:pt x="5334000" y="1879600"/>
                </a:lnTo>
                <a:cubicBezTo>
                  <a:pt x="5334000" y="1991824"/>
                  <a:pt x="5243024" y="2082800"/>
                  <a:pt x="51308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1"/>
            </p:custDataLst>
          </p:nvPr>
        </p:nvSpPr>
        <p:spPr>
          <a:xfrm>
            <a:off x="6248400" y="1524000"/>
            <a:ext cx="5334000" cy="2641600"/>
          </a:xfrm>
          <a:custGeom>
            <a:avLst/>
            <a:gdLst>
              <a:gd name="connisteX0" fmla="*/ 0 w 5334000"/>
              <a:gd name="connsiteY0" fmla="*/ 203200 h 2641600"/>
              <a:gd name="connisteX1" fmla="*/ 203200 w 5334000"/>
              <a:gd name="connsiteY1" fmla="*/ 0 h 2641600"/>
              <a:gd name="connisteX2" fmla="*/ 5130800 w 5334000"/>
              <a:gd name="connsiteY2" fmla="*/ 0 h 2641600"/>
              <a:gd name="connisteX3" fmla="*/ 5334000 w 5334000"/>
              <a:gd name="connsiteY3" fmla="*/ 203200 h 2641600"/>
              <a:gd name="connisteX4" fmla="*/ 5334000 w 5334000"/>
              <a:gd name="connsiteY4" fmla="*/ 2641600 h 2641600"/>
              <a:gd name="connisteX5" fmla="*/ 0 w 5334000"/>
              <a:gd name="connsiteY5" fmla="*/ 2641600 h 2641600"/>
              <a:gd name="connisteX6" fmla="*/ 0 w 5334000"/>
              <a:gd name="connsiteY6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641600"/>
                </a:lnTo>
                <a:lnTo>
                  <a:pt x="0" y="26416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6553200" y="44704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6553200" y="5029200"/>
            <a:ext cx="4724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3_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09600" y="2133600"/>
            <a:ext cx="5334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0" hasCustomPrompt="1"/>
            <p:custDataLst>
              <p:tags r:id="rId7"/>
            </p:custDataLst>
          </p:nvPr>
        </p:nvSpPr>
        <p:spPr>
          <a:xfrm>
            <a:off x="609600" y="2692400"/>
            <a:ext cx="5334000" cy="2946400"/>
          </a:xfrm>
          <a:custGeom>
            <a:avLst/>
            <a:gdLst>
              <a:gd name="connisteX0" fmla="*/ 0 w 5334000"/>
              <a:gd name="connsiteY0" fmla="*/ 203200 h 2946400"/>
              <a:gd name="connisteX1" fmla="*/ 203200 w 5334000"/>
              <a:gd name="connsiteY1" fmla="*/ 0 h 2946400"/>
              <a:gd name="connisteX2" fmla="*/ 5130800 w 5334000"/>
              <a:gd name="connsiteY2" fmla="*/ 0 h 2946400"/>
              <a:gd name="connisteX3" fmla="*/ 5334000 w 5334000"/>
              <a:gd name="connsiteY3" fmla="*/ 203200 h 2946400"/>
              <a:gd name="connisteX4" fmla="*/ 5334000 w 5334000"/>
              <a:gd name="connsiteY4" fmla="*/ 2743200 h 2946400"/>
              <a:gd name="connisteX5" fmla="*/ 5130800 w 5334000"/>
              <a:gd name="connsiteY5" fmla="*/ 2946400 h 2946400"/>
              <a:gd name="connisteX6" fmla="*/ 203200 w 5334000"/>
              <a:gd name="connsiteY6" fmla="*/ 2946400 h 2946400"/>
              <a:gd name="connisteX7" fmla="*/ 0 w 5334000"/>
              <a:gd name="connsiteY7" fmla="*/ 2743200 h 2946400"/>
              <a:gd name="connisteX8" fmla="*/ 0 w 5334000"/>
              <a:gd name="connsiteY8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743200"/>
                </a:lnTo>
                <a:cubicBezTo>
                  <a:pt x="5334000" y="2855424"/>
                  <a:pt x="5243024" y="2946400"/>
                  <a:pt x="5130800" y="2946400"/>
                </a:cubicBezTo>
                <a:lnTo>
                  <a:pt x="203200" y="2946400"/>
                </a:lnTo>
                <a:cubicBezTo>
                  <a:pt x="90976" y="2946400"/>
                  <a:pt x="0" y="2855424"/>
                  <a:pt x="0" y="2743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914400" y="3556000"/>
            <a:ext cx="472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6248400" y="2133600"/>
            <a:ext cx="5334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1" hasCustomPrompt="1"/>
            <p:custDataLst>
              <p:tags r:id="rId10"/>
            </p:custDataLst>
          </p:nvPr>
        </p:nvSpPr>
        <p:spPr>
          <a:xfrm>
            <a:off x="6248400" y="2692400"/>
            <a:ext cx="5334000" cy="2946400"/>
          </a:xfrm>
          <a:custGeom>
            <a:avLst/>
            <a:gdLst>
              <a:gd name="connisteX0" fmla="*/ 0 w 5334000"/>
              <a:gd name="connsiteY0" fmla="*/ 203200 h 2946400"/>
              <a:gd name="connisteX1" fmla="*/ 203200 w 5334000"/>
              <a:gd name="connsiteY1" fmla="*/ 0 h 2946400"/>
              <a:gd name="connisteX2" fmla="*/ 5130800 w 5334000"/>
              <a:gd name="connsiteY2" fmla="*/ 0 h 2946400"/>
              <a:gd name="connisteX3" fmla="*/ 5334000 w 5334000"/>
              <a:gd name="connsiteY3" fmla="*/ 203200 h 2946400"/>
              <a:gd name="connisteX4" fmla="*/ 5334000 w 5334000"/>
              <a:gd name="connsiteY4" fmla="*/ 2743200 h 2946400"/>
              <a:gd name="connisteX5" fmla="*/ 5130800 w 5334000"/>
              <a:gd name="connsiteY5" fmla="*/ 2946400 h 2946400"/>
              <a:gd name="connisteX6" fmla="*/ 203200 w 5334000"/>
              <a:gd name="connsiteY6" fmla="*/ 2946400 h 2946400"/>
              <a:gd name="connisteX7" fmla="*/ 0 w 5334000"/>
              <a:gd name="connsiteY7" fmla="*/ 2743200 h 2946400"/>
              <a:gd name="connisteX8" fmla="*/ 0 w 5334000"/>
              <a:gd name="connsiteY8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743200"/>
                </a:lnTo>
                <a:cubicBezTo>
                  <a:pt x="5334000" y="2855424"/>
                  <a:pt x="5243024" y="2946400"/>
                  <a:pt x="5130800" y="2946400"/>
                </a:cubicBezTo>
                <a:lnTo>
                  <a:pt x="203200" y="2946400"/>
                </a:lnTo>
                <a:cubicBezTo>
                  <a:pt x="90976" y="2946400"/>
                  <a:pt x="0" y="2855424"/>
                  <a:pt x="0" y="2743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6553200" y="3556000"/>
            <a:ext cx="472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0_7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705600" y="533400"/>
            <a:ext cx="4876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609600"/>
            <a:ext cx="5486400" cy="5638800"/>
          </a:xfrm>
          <a:custGeom>
            <a:avLst/>
            <a:gdLst>
              <a:gd name="connisteX0" fmla="*/ 0 w 5486400"/>
              <a:gd name="connsiteY0" fmla="*/ 203200 h 5638800"/>
              <a:gd name="connisteX1" fmla="*/ 203200 w 5486400"/>
              <a:gd name="connsiteY1" fmla="*/ 0 h 5638800"/>
              <a:gd name="connisteX2" fmla="*/ 5283200 w 5486400"/>
              <a:gd name="connsiteY2" fmla="*/ 0 h 5638800"/>
              <a:gd name="connisteX3" fmla="*/ 5486400 w 5486400"/>
              <a:gd name="connsiteY3" fmla="*/ 203200 h 5638800"/>
              <a:gd name="connisteX4" fmla="*/ 5486400 w 5486400"/>
              <a:gd name="connsiteY4" fmla="*/ 5435600 h 5638800"/>
              <a:gd name="connisteX5" fmla="*/ 5283200 w 5486400"/>
              <a:gd name="connsiteY5" fmla="*/ 5638800 h 5638800"/>
              <a:gd name="connisteX6" fmla="*/ 203200 w 5486400"/>
              <a:gd name="connsiteY6" fmla="*/ 5638800 h 5638800"/>
              <a:gd name="connisteX7" fmla="*/ 0 w 5486400"/>
              <a:gd name="connsiteY7" fmla="*/ 5435600 h 5638800"/>
              <a:gd name="connisteX8" fmla="*/ 0 w 54864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5435600"/>
                </a:lnTo>
                <a:cubicBezTo>
                  <a:pt x="5486400" y="5547824"/>
                  <a:pt x="5395424" y="5638800"/>
                  <a:pt x="52832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6705600" y="27940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6858000" y="27940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6858000" y="3302000"/>
            <a:ext cx="4724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705600" y="48260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6858000" y="48260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6858000" y="5334000"/>
            <a:ext cx="4724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7_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2260600"/>
            <a:ext cx="1524000" cy="1524000"/>
          </a:xfrm>
          <a:custGeom>
            <a:avLst/>
            <a:gdLst>
              <a:gd name="connisteX0" fmla="*/ 0 w 1524000"/>
              <a:gd name="connsiteY0" fmla="*/ 304800 h 1524000"/>
              <a:gd name="connisteX1" fmla="*/ 304800 w 1524000"/>
              <a:gd name="connsiteY1" fmla="*/ 0 h 1524000"/>
              <a:gd name="connisteX2" fmla="*/ 1219200 w 1524000"/>
              <a:gd name="connsiteY2" fmla="*/ 0 h 1524000"/>
              <a:gd name="connisteX3" fmla="*/ 1524000 w 1524000"/>
              <a:gd name="connsiteY3" fmla="*/ 304800 h 1524000"/>
              <a:gd name="connisteX4" fmla="*/ 1524000 w 1524000"/>
              <a:gd name="connsiteY4" fmla="*/ 1219200 h 1524000"/>
              <a:gd name="connisteX5" fmla="*/ 1219200 w 1524000"/>
              <a:gd name="connsiteY5" fmla="*/ 1524000 h 1524000"/>
              <a:gd name="connisteX6" fmla="*/ 304800 w 1524000"/>
              <a:gd name="connsiteY6" fmla="*/ 1524000 h 1524000"/>
              <a:gd name="connisteX7" fmla="*/ 0 w 1524000"/>
              <a:gd name="connsiteY7" fmla="*/ 1219200 h 1524000"/>
              <a:gd name="connisteX8" fmla="*/ 0 w 1524000"/>
              <a:gd name="connsiteY8" fmla="*/ 3048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1219200" y="0"/>
                </a:lnTo>
                <a:cubicBezTo>
                  <a:pt x="1387536" y="0"/>
                  <a:pt x="1524000" y="136464"/>
                  <a:pt x="1524000" y="304800"/>
                </a:cubicBezTo>
                <a:lnTo>
                  <a:pt x="1524000" y="1219200"/>
                </a:lnTo>
                <a:cubicBezTo>
                  <a:pt x="1524000" y="1387536"/>
                  <a:pt x="1387536" y="1524000"/>
                  <a:pt x="1219200" y="1524000"/>
                </a:cubicBezTo>
                <a:lnTo>
                  <a:pt x="304800" y="1524000"/>
                </a:lnTo>
                <a:cubicBezTo>
                  <a:pt x="136464" y="1524000"/>
                  <a:pt x="0" y="1387536"/>
                  <a:pt x="0" y="12192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920750" y="2641600"/>
            <a:ext cx="901700" cy="762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60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609600" y="40386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609600" y="4597400"/>
            <a:ext cx="5181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3" hasCustomPrompt="1"/>
            <p:custDataLst>
              <p:tags r:id="rId10"/>
            </p:custDataLst>
          </p:nvPr>
        </p:nvSpPr>
        <p:spPr>
          <a:xfrm>
            <a:off x="6400800" y="2260600"/>
            <a:ext cx="1524000" cy="1524000"/>
          </a:xfrm>
          <a:custGeom>
            <a:avLst/>
            <a:gdLst>
              <a:gd name="connisteX0" fmla="*/ 0 w 1524000"/>
              <a:gd name="connsiteY0" fmla="*/ 304800 h 1524000"/>
              <a:gd name="connisteX1" fmla="*/ 304800 w 1524000"/>
              <a:gd name="connsiteY1" fmla="*/ 0 h 1524000"/>
              <a:gd name="connisteX2" fmla="*/ 1219200 w 1524000"/>
              <a:gd name="connsiteY2" fmla="*/ 0 h 1524000"/>
              <a:gd name="connisteX3" fmla="*/ 1524000 w 1524000"/>
              <a:gd name="connsiteY3" fmla="*/ 304800 h 1524000"/>
              <a:gd name="connisteX4" fmla="*/ 1524000 w 1524000"/>
              <a:gd name="connsiteY4" fmla="*/ 1219200 h 1524000"/>
              <a:gd name="connisteX5" fmla="*/ 1219200 w 1524000"/>
              <a:gd name="connsiteY5" fmla="*/ 1524000 h 1524000"/>
              <a:gd name="connisteX6" fmla="*/ 304800 w 1524000"/>
              <a:gd name="connsiteY6" fmla="*/ 1524000 h 1524000"/>
              <a:gd name="connisteX7" fmla="*/ 0 w 1524000"/>
              <a:gd name="connsiteY7" fmla="*/ 1219200 h 1524000"/>
              <a:gd name="connisteX8" fmla="*/ 0 w 1524000"/>
              <a:gd name="connsiteY8" fmla="*/ 3048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1219200" y="0"/>
                </a:lnTo>
                <a:cubicBezTo>
                  <a:pt x="1387536" y="0"/>
                  <a:pt x="1524000" y="136464"/>
                  <a:pt x="1524000" y="304800"/>
                </a:cubicBezTo>
                <a:lnTo>
                  <a:pt x="1524000" y="1219200"/>
                </a:lnTo>
                <a:cubicBezTo>
                  <a:pt x="1524000" y="1387536"/>
                  <a:pt x="1387536" y="1524000"/>
                  <a:pt x="1219200" y="1524000"/>
                </a:cubicBezTo>
                <a:lnTo>
                  <a:pt x="304800" y="1524000"/>
                </a:lnTo>
                <a:cubicBezTo>
                  <a:pt x="136464" y="1524000"/>
                  <a:pt x="0" y="1387536"/>
                  <a:pt x="0" y="12192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6711950" y="2641600"/>
            <a:ext cx="901700" cy="762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60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6400800" y="40386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6400800" y="4597400"/>
            <a:ext cx="5181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8_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6"/>
            </p:custDataLst>
          </p:nvPr>
        </p:nvSpPr>
        <p:spPr>
          <a:xfrm>
            <a:off x="609600" y="3556000"/>
            <a:ext cx="5334000" cy="2692400"/>
          </a:xfrm>
          <a:custGeom>
            <a:avLst/>
            <a:gdLst>
              <a:gd name="connisteX0" fmla="*/ 0 w 5334000"/>
              <a:gd name="connsiteY0" fmla="*/ 0 h 2692400"/>
              <a:gd name="connisteX1" fmla="*/ 5334000 w 5334000"/>
              <a:gd name="connsiteY1" fmla="*/ 0 h 2692400"/>
              <a:gd name="connisteX2" fmla="*/ 5334000 w 5334000"/>
              <a:gd name="connsiteY2" fmla="*/ 2489200 h 2692400"/>
              <a:gd name="connisteX3" fmla="*/ 5130800 w 5334000"/>
              <a:gd name="connsiteY3" fmla="*/ 2692400 h 2692400"/>
              <a:gd name="connisteX4" fmla="*/ 203200 w 5334000"/>
              <a:gd name="connsiteY4" fmla="*/ 2692400 h 2692400"/>
              <a:gd name="connisteX5" fmla="*/ 0 w 5334000"/>
              <a:gd name="connsiteY5" fmla="*/ 2489200 h 2692400"/>
              <a:gd name="connisteX6" fmla="*/ 0 w 53340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692400">
                <a:moveTo>
                  <a:pt x="0" y="0"/>
                </a:moveTo>
                <a:lnTo>
                  <a:pt x="5334000" y="0"/>
                </a:lnTo>
                <a:lnTo>
                  <a:pt x="5334000" y="2489200"/>
                </a:lnTo>
                <a:cubicBezTo>
                  <a:pt x="5334000" y="2601424"/>
                  <a:pt x="5243024" y="2692400"/>
                  <a:pt x="51308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7"/>
            </p:custDataLst>
          </p:nvPr>
        </p:nvSpPr>
        <p:spPr>
          <a:xfrm>
            <a:off x="609600" y="1524000"/>
            <a:ext cx="5334000" cy="2032000"/>
          </a:xfrm>
          <a:custGeom>
            <a:avLst/>
            <a:gdLst>
              <a:gd name="connisteX0" fmla="*/ 0 w 5334000"/>
              <a:gd name="connsiteY0" fmla="*/ 203200 h 2032000"/>
              <a:gd name="connisteX1" fmla="*/ 203200 w 5334000"/>
              <a:gd name="connsiteY1" fmla="*/ 0 h 2032000"/>
              <a:gd name="connisteX2" fmla="*/ 5130800 w 5334000"/>
              <a:gd name="connsiteY2" fmla="*/ 0 h 2032000"/>
              <a:gd name="connisteX3" fmla="*/ 5334000 w 5334000"/>
              <a:gd name="connsiteY3" fmla="*/ 203200 h 2032000"/>
              <a:gd name="connisteX4" fmla="*/ 5334000 w 5334000"/>
              <a:gd name="connsiteY4" fmla="*/ 2032000 h 2032000"/>
              <a:gd name="connisteX5" fmla="*/ 0 w 5334000"/>
              <a:gd name="connsiteY5" fmla="*/ 2032000 h 2032000"/>
              <a:gd name="connisteX6" fmla="*/ 0 w 53340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37592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4216400"/>
            <a:ext cx="47244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248400" y="3556000"/>
            <a:ext cx="5334000" cy="2692400"/>
          </a:xfrm>
          <a:custGeom>
            <a:avLst/>
            <a:gdLst>
              <a:gd name="connisteX0" fmla="*/ 0 w 5334000"/>
              <a:gd name="connsiteY0" fmla="*/ 0 h 2692400"/>
              <a:gd name="connisteX1" fmla="*/ 5334000 w 5334000"/>
              <a:gd name="connsiteY1" fmla="*/ 0 h 2692400"/>
              <a:gd name="connisteX2" fmla="*/ 5334000 w 5334000"/>
              <a:gd name="connsiteY2" fmla="*/ 2489200 h 2692400"/>
              <a:gd name="connisteX3" fmla="*/ 5130800 w 5334000"/>
              <a:gd name="connsiteY3" fmla="*/ 2692400 h 2692400"/>
              <a:gd name="connisteX4" fmla="*/ 203200 w 5334000"/>
              <a:gd name="connsiteY4" fmla="*/ 2692400 h 2692400"/>
              <a:gd name="connisteX5" fmla="*/ 0 w 5334000"/>
              <a:gd name="connsiteY5" fmla="*/ 2489200 h 2692400"/>
              <a:gd name="connisteX6" fmla="*/ 0 w 53340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692400">
                <a:moveTo>
                  <a:pt x="0" y="0"/>
                </a:moveTo>
                <a:lnTo>
                  <a:pt x="5334000" y="0"/>
                </a:lnTo>
                <a:lnTo>
                  <a:pt x="5334000" y="2489200"/>
                </a:lnTo>
                <a:cubicBezTo>
                  <a:pt x="5334000" y="2601424"/>
                  <a:pt x="5243024" y="2692400"/>
                  <a:pt x="51308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1"/>
            </p:custDataLst>
          </p:nvPr>
        </p:nvSpPr>
        <p:spPr>
          <a:xfrm>
            <a:off x="6248400" y="1524000"/>
            <a:ext cx="5334000" cy="2032000"/>
          </a:xfrm>
          <a:custGeom>
            <a:avLst/>
            <a:gdLst>
              <a:gd name="connisteX0" fmla="*/ 0 w 5334000"/>
              <a:gd name="connsiteY0" fmla="*/ 203200 h 2032000"/>
              <a:gd name="connisteX1" fmla="*/ 203200 w 5334000"/>
              <a:gd name="connsiteY1" fmla="*/ 0 h 2032000"/>
              <a:gd name="connisteX2" fmla="*/ 5130800 w 5334000"/>
              <a:gd name="connsiteY2" fmla="*/ 0 h 2032000"/>
              <a:gd name="connisteX3" fmla="*/ 5334000 w 5334000"/>
              <a:gd name="connsiteY3" fmla="*/ 203200 h 2032000"/>
              <a:gd name="connisteX4" fmla="*/ 5334000 w 5334000"/>
              <a:gd name="connsiteY4" fmla="*/ 2032000 h 2032000"/>
              <a:gd name="connisteX5" fmla="*/ 0 w 5334000"/>
              <a:gd name="connsiteY5" fmla="*/ 2032000 h 2032000"/>
              <a:gd name="connisteX6" fmla="*/ 0 w 53340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6553200" y="37592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6553200" y="4216400"/>
            <a:ext cx="47244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右-方向错位-并列-26_10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6"/>
            </p:custDataLst>
          </p:nvPr>
        </p:nvSpPr>
        <p:spPr>
          <a:xfrm>
            <a:off x="609600" y="1524000"/>
            <a:ext cx="6400800" cy="2209800"/>
          </a:xfrm>
          <a:custGeom>
            <a:avLst/>
            <a:gdLst>
              <a:gd name="connisteX0" fmla="*/ 0 w 6400800"/>
              <a:gd name="connsiteY0" fmla="*/ 203200 h 2209800"/>
              <a:gd name="connisteX1" fmla="*/ 203200 w 6400800"/>
              <a:gd name="connsiteY1" fmla="*/ 0 h 2209800"/>
              <a:gd name="connisteX2" fmla="*/ 6400800 w 6400800"/>
              <a:gd name="connsiteY2" fmla="*/ 0 h 2209800"/>
              <a:gd name="connisteX3" fmla="*/ 6400800 w 6400800"/>
              <a:gd name="connsiteY3" fmla="*/ 2209800 h 2209800"/>
              <a:gd name="connisteX4" fmla="*/ 203200 w 6400800"/>
              <a:gd name="connsiteY4" fmla="*/ 2209800 h 2209800"/>
              <a:gd name="connisteX5" fmla="*/ 0 w 6400800"/>
              <a:gd name="connsiteY5" fmla="*/ 2006600 h 2209800"/>
              <a:gd name="connisteX6" fmla="*/ 0 w 64008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64008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400800" y="0"/>
                </a:lnTo>
                <a:lnTo>
                  <a:pt x="64008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7"/>
            </p:custDataLst>
          </p:nvPr>
        </p:nvSpPr>
        <p:spPr>
          <a:xfrm>
            <a:off x="7010400" y="1524000"/>
            <a:ext cx="4572000" cy="2209800"/>
          </a:xfrm>
          <a:custGeom>
            <a:avLst/>
            <a:gdLst>
              <a:gd name="connisteX0" fmla="*/ 0 w 4572000"/>
              <a:gd name="connsiteY0" fmla="*/ 0 h 2209800"/>
              <a:gd name="connisteX1" fmla="*/ 4368800 w 4572000"/>
              <a:gd name="connsiteY1" fmla="*/ 0 h 2209800"/>
              <a:gd name="connisteX2" fmla="*/ 4572000 w 4572000"/>
              <a:gd name="connsiteY2" fmla="*/ 203200 h 2209800"/>
              <a:gd name="connisteX3" fmla="*/ 4572000 w 4572000"/>
              <a:gd name="connsiteY3" fmla="*/ 2006600 h 2209800"/>
              <a:gd name="connisteX4" fmla="*/ 4368800 w 4572000"/>
              <a:gd name="connsiteY4" fmla="*/ 2209800 h 2209800"/>
              <a:gd name="connisteX5" fmla="*/ 0 w 4572000"/>
              <a:gd name="connsiteY5" fmla="*/ 2209800 h 2209800"/>
              <a:gd name="connisteX6" fmla="*/ 0 w 4572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4572000" h="2209800">
                <a:moveTo>
                  <a:pt x="0" y="0"/>
                </a:moveTo>
                <a:lnTo>
                  <a:pt x="4368800" y="0"/>
                </a:lnTo>
                <a:cubicBezTo>
                  <a:pt x="4481024" y="0"/>
                  <a:pt x="4572000" y="90976"/>
                  <a:pt x="4572000" y="203200"/>
                </a:cubicBezTo>
                <a:lnTo>
                  <a:pt x="4572000" y="2006600"/>
                </a:lnTo>
                <a:cubicBezTo>
                  <a:pt x="4572000" y="2118824"/>
                  <a:pt x="4481024" y="2209800"/>
                  <a:pt x="4368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1892300"/>
            <a:ext cx="579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2451100"/>
            <a:ext cx="579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5181600" y="4038600"/>
            <a:ext cx="6400800" cy="2209800"/>
          </a:xfrm>
          <a:custGeom>
            <a:avLst/>
            <a:gdLst>
              <a:gd name="connisteX0" fmla="*/ 0 w 6400800"/>
              <a:gd name="connsiteY0" fmla="*/ 0 h 2209800"/>
              <a:gd name="connisteX1" fmla="*/ 6197600 w 6400800"/>
              <a:gd name="connsiteY1" fmla="*/ 0 h 2209800"/>
              <a:gd name="connisteX2" fmla="*/ 6400800 w 6400800"/>
              <a:gd name="connsiteY2" fmla="*/ 203200 h 2209800"/>
              <a:gd name="connisteX3" fmla="*/ 6400800 w 6400800"/>
              <a:gd name="connsiteY3" fmla="*/ 2006600 h 2209800"/>
              <a:gd name="connisteX4" fmla="*/ 6197600 w 6400800"/>
              <a:gd name="connsiteY4" fmla="*/ 2209800 h 2209800"/>
              <a:gd name="connisteX5" fmla="*/ 0 w 6400800"/>
              <a:gd name="connsiteY5" fmla="*/ 2209800 h 2209800"/>
              <a:gd name="connisteX6" fmla="*/ 0 w 64008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6400800" h="2209800">
                <a:moveTo>
                  <a:pt x="0" y="0"/>
                </a:moveTo>
                <a:lnTo>
                  <a:pt x="6197600" y="0"/>
                </a:lnTo>
                <a:cubicBezTo>
                  <a:pt x="6309824" y="0"/>
                  <a:pt x="6400800" y="90976"/>
                  <a:pt x="6400800" y="203200"/>
                </a:cubicBezTo>
                <a:lnTo>
                  <a:pt x="6400800" y="2006600"/>
                </a:lnTo>
                <a:cubicBezTo>
                  <a:pt x="6400800" y="2118824"/>
                  <a:pt x="6309824" y="2209800"/>
                  <a:pt x="61976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1"/>
            </p:custDataLst>
          </p:nvPr>
        </p:nvSpPr>
        <p:spPr>
          <a:xfrm>
            <a:off x="609600" y="4038600"/>
            <a:ext cx="4572000" cy="2209800"/>
          </a:xfrm>
          <a:custGeom>
            <a:avLst/>
            <a:gdLst>
              <a:gd name="connisteX0" fmla="*/ 0 w 4572000"/>
              <a:gd name="connsiteY0" fmla="*/ 203200 h 2209800"/>
              <a:gd name="connisteX1" fmla="*/ 203200 w 4572000"/>
              <a:gd name="connsiteY1" fmla="*/ 0 h 2209800"/>
              <a:gd name="connisteX2" fmla="*/ 4572000 w 4572000"/>
              <a:gd name="connsiteY2" fmla="*/ 0 h 2209800"/>
              <a:gd name="connisteX3" fmla="*/ 4572000 w 4572000"/>
              <a:gd name="connsiteY3" fmla="*/ 2209800 h 2209800"/>
              <a:gd name="connisteX4" fmla="*/ 203200 w 4572000"/>
              <a:gd name="connsiteY4" fmla="*/ 2209800 h 2209800"/>
              <a:gd name="connisteX5" fmla="*/ 0 w 4572000"/>
              <a:gd name="connsiteY5" fmla="*/ 2006600 h 2209800"/>
              <a:gd name="connisteX6" fmla="*/ 0 w 4572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4572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572000" y="0"/>
                </a:lnTo>
                <a:lnTo>
                  <a:pt x="4572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5486400" y="4406900"/>
            <a:ext cx="579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5486400" y="4965700"/>
            <a:ext cx="5791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_59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6324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6"/>
            </p:custDataLst>
          </p:nvPr>
        </p:nvSpPr>
        <p:spPr>
          <a:xfrm>
            <a:off x="7543800" y="609600"/>
            <a:ext cx="4038600" cy="5638800"/>
          </a:xfrm>
          <a:custGeom>
            <a:avLst/>
            <a:gdLst>
              <a:gd name="connisteX0" fmla="*/ 0 w 4038600"/>
              <a:gd name="connsiteY0" fmla="*/ 203200 h 5638800"/>
              <a:gd name="connisteX1" fmla="*/ 203200 w 4038600"/>
              <a:gd name="connsiteY1" fmla="*/ 0 h 5638800"/>
              <a:gd name="connisteX2" fmla="*/ 3835400 w 4038600"/>
              <a:gd name="connsiteY2" fmla="*/ 0 h 5638800"/>
              <a:gd name="connisteX3" fmla="*/ 4038600 w 4038600"/>
              <a:gd name="connsiteY3" fmla="*/ 203200 h 5638800"/>
              <a:gd name="connisteX4" fmla="*/ 4038600 w 4038600"/>
              <a:gd name="connsiteY4" fmla="*/ 5435600 h 5638800"/>
              <a:gd name="connisteX5" fmla="*/ 3835400 w 4038600"/>
              <a:gd name="connsiteY5" fmla="*/ 5638800 h 5638800"/>
              <a:gd name="connisteX6" fmla="*/ 203200 w 4038600"/>
              <a:gd name="connsiteY6" fmla="*/ 5638800 h 5638800"/>
              <a:gd name="connisteX7" fmla="*/ 0 w 4038600"/>
              <a:gd name="connsiteY7" fmla="*/ 5435600 h 5638800"/>
              <a:gd name="connisteX8" fmla="*/ 0 w 40386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40386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35400" y="0"/>
                </a:lnTo>
                <a:cubicBezTo>
                  <a:pt x="3947624" y="0"/>
                  <a:pt x="4038600" y="90976"/>
                  <a:pt x="4038600" y="203200"/>
                </a:cubicBezTo>
                <a:lnTo>
                  <a:pt x="4038600" y="5435600"/>
                </a:lnTo>
                <a:cubicBezTo>
                  <a:pt x="4038600" y="5547824"/>
                  <a:pt x="3947624" y="5638800"/>
                  <a:pt x="38354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609600" y="48260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48260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5334000"/>
            <a:ext cx="6172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图中标下内-装饰上-默认位置-并列-51_32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41402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6"/>
            </p:custDataLst>
          </p:nvPr>
        </p:nvSpPr>
        <p:spPr>
          <a:xfrm>
            <a:off x="609600" y="609600"/>
            <a:ext cx="10972800" cy="2997200"/>
          </a:xfrm>
          <a:custGeom>
            <a:avLst/>
            <a:gdLst>
              <a:gd name="connisteX0" fmla="*/ 0 w 10972800"/>
              <a:gd name="connsiteY0" fmla="*/ 203200 h 2997200"/>
              <a:gd name="connisteX1" fmla="*/ 203200 w 10972800"/>
              <a:gd name="connsiteY1" fmla="*/ 0 h 2997200"/>
              <a:gd name="connisteX2" fmla="*/ 10769600 w 10972800"/>
              <a:gd name="connsiteY2" fmla="*/ 0 h 2997200"/>
              <a:gd name="connisteX3" fmla="*/ 10972800 w 10972800"/>
              <a:gd name="connsiteY3" fmla="*/ 203200 h 2997200"/>
              <a:gd name="connisteX4" fmla="*/ 10972800 w 10972800"/>
              <a:gd name="connsiteY4" fmla="*/ 2794000 h 2997200"/>
              <a:gd name="connisteX5" fmla="*/ 10769600 w 10972800"/>
              <a:gd name="connsiteY5" fmla="*/ 2997200 h 2997200"/>
              <a:gd name="connisteX6" fmla="*/ 203200 w 10972800"/>
              <a:gd name="connsiteY6" fmla="*/ 2997200 h 2997200"/>
              <a:gd name="connisteX7" fmla="*/ 0 w 10972800"/>
              <a:gd name="connsiteY7" fmla="*/ 2794000 h 2997200"/>
              <a:gd name="connisteX8" fmla="*/ 0 w 10972800"/>
              <a:gd name="connsiteY8" fmla="*/ 203200 h 299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997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794000"/>
                </a:lnTo>
                <a:cubicBezTo>
                  <a:pt x="10972800" y="2906224"/>
                  <a:pt x="10881824" y="2997200"/>
                  <a:pt x="10769600" y="2997200"/>
                </a:cubicBezTo>
                <a:lnTo>
                  <a:pt x="203200" y="2997200"/>
                </a:lnTo>
                <a:cubicBezTo>
                  <a:pt x="90976" y="2997200"/>
                  <a:pt x="0" y="2906224"/>
                  <a:pt x="0" y="2794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6096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5130800"/>
            <a:ext cx="10820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5638800"/>
            <a:ext cx="10820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_1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7"/>
            </p:custDataLst>
          </p:nvPr>
        </p:nvSpPr>
        <p:spPr>
          <a:xfrm>
            <a:off x="6096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3759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4216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3688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1"/>
            </p:custDataLst>
          </p:nvPr>
        </p:nvSpPr>
        <p:spPr>
          <a:xfrm>
            <a:off x="43688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4673600" y="3759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4673600" y="4216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6" hasCustomPrompt="1"/>
            <p:custDataLst>
              <p:tags r:id="rId14"/>
            </p:custDataLst>
          </p:nvPr>
        </p:nvSpPr>
        <p:spPr>
          <a:xfrm>
            <a:off x="81280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81280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8432800" y="3759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8432800" y="4216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9_2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4" hasCustomPrompt="1"/>
            <p:custDataLst>
              <p:tags r:id="rId6"/>
            </p:custDataLst>
          </p:nvPr>
        </p:nvSpPr>
        <p:spPr>
          <a:xfrm>
            <a:off x="609600" y="3708400"/>
            <a:ext cx="10972800" cy="2540000"/>
          </a:xfrm>
          <a:custGeom>
            <a:avLst/>
            <a:gdLst>
              <a:gd name="connisteX0" fmla="*/ 0 w 10972800"/>
              <a:gd name="connsiteY0" fmla="*/ 203200 h 2540000"/>
              <a:gd name="connisteX1" fmla="*/ 203200 w 10972800"/>
              <a:gd name="connsiteY1" fmla="*/ 0 h 2540000"/>
              <a:gd name="connisteX2" fmla="*/ 10769600 w 10972800"/>
              <a:gd name="connsiteY2" fmla="*/ 0 h 2540000"/>
              <a:gd name="connisteX3" fmla="*/ 10972800 w 10972800"/>
              <a:gd name="connsiteY3" fmla="*/ 203200 h 2540000"/>
              <a:gd name="connisteX4" fmla="*/ 10972800 w 10972800"/>
              <a:gd name="connsiteY4" fmla="*/ 2336800 h 2540000"/>
              <a:gd name="connisteX5" fmla="*/ 10769600 w 10972800"/>
              <a:gd name="connsiteY5" fmla="*/ 2540000 h 2540000"/>
              <a:gd name="connisteX6" fmla="*/ 203200 w 10972800"/>
              <a:gd name="connsiteY6" fmla="*/ 2540000 h 2540000"/>
              <a:gd name="connisteX7" fmla="*/ 0 w 10972800"/>
              <a:gd name="connsiteY7" fmla="*/ 2336800 h 2540000"/>
              <a:gd name="connisteX8" fmla="*/ 0 w 10972800"/>
              <a:gd name="connsiteY8" fmla="*/ 203200 h 2540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540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336800"/>
                </a:lnTo>
                <a:cubicBezTo>
                  <a:pt x="10972800" y="2449024"/>
                  <a:pt x="10881824" y="2540000"/>
                  <a:pt x="10769600" y="2540000"/>
                </a:cubicBezTo>
                <a:lnTo>
                  <a:pt x="203200" y="2540000"/>
                </a:lnTo>
                <a:cubicBezTo>
                  <a:pt x="90976" y="2540000"/>
                  <a:pt x="0" y="2449024"/>
                  <a:pt x="0" y="2336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5" hasCustomPrompt="1"/>
            <p:custDataLst>
              <p:tags r:id="rId7"/>
            </p:custDataLst>
          </p:nvPr>
        </p:nvSpPr>
        <p:spPr>
          <a:xfrm>
            <a:off x="609600" y="15240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1524000"/>
            <a:ext cx="2133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2032000"/>
            <a:ext cx="2133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3505200" y="15240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3657600" y="1524000"/>
            <a:ext cx="2133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3657600" y="2032000"/>
            <a:ext cx="2133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7" hasCustomPrompt="1"/>
            <p:custDataLst>
              <p:tags r:id="rId13"/>
            </p:custDataLst>
          </p:nvPr>
        </p:nvSpPr>
        <p:spPr>
          <a:xfrm>
            <a:off x="6400800" y="15240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6553200" y="1524000"/>
            <a:ext cx="2133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6553200" y="2032000"/>
            <a:ext cx="2133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2" name="装饰  1"/>
          <p:cNvSpPr>
            <a:spLocks noGrp="1"/>
          </p:cNvSpPr>
          <p:nvPr>
            <p:ph type="body" idx="16398" hasCustomPrompt="1"/>
            <p:custDataLst>
              <p:tags r:id="rId16"/>
            </p:custDataLst>
          </p:nvPr>
        </p:nvSpPr>
        <p:spPr>
          <a:xfrm>
            <a:off x="9296400" y="15240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2" hasCustomPrompt="1"/>
            <p:custDataLst>
              <p:tags r:id="rId17"/>
            </p:custDataLst>
          </p:nvPr>
        </p:nvSpPr>
        <p:spPr>
          <a:xfrm>
            <a:off x="9448800" y="1524000"/>
            <a:ext cx="2133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9448800" y="2032000"/>
            <a:ext cx="2133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8_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idx="16388" hasCustomPrompt="1"/>
            <p:custDataLst>
              <p:tags r:id="rId6"/>
            </p:custDataLst>
          </p:nvPr>
        </p:nvSpPr>
        <p:spPr>
          <a:xfrm>
            <a:off x="5334000" y="2413000"/>
            <a:ext cx="1524000" cy="15240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4191000"/>
            <a:ext cx="10972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47498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_8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6324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7543800" y="609600"/>
            <a:ext cx="4038600" cy="5638800"/>
          </a:xfrm>
          <a:custGeom>
            <a:avLst/>
            <a:gdLst>
              <a:gd name="connisteX0" fmla="*/ 0 w 4038600"/>
              <a:gd name="connsiteY0" fmla="*/ 0 h 5638800"/>
              <a:gd name="connisteX1" fmla="*/ 4038600 w 4038600"/>
              <a:gd name="connsiteY1" fmla="*/ 0 h 5638800"/>
              <a:gd name="connisteX2" fmla="*/ 4038600 w 4038600"/>
              <a:gd name="connsiteY2" fmla="*/ 5638800 h 5638800"/>
              <a:gd name="connisteX3" fmla="*/ 0 w 4038600"/>
              <a:gd name="connsiteY3" fmla="*/ 5638800 h 5638800"/>
              <a:gd name="connisteX4" fmla="*/ 0 w 4038600"/>
              <a:gd name="connsiteY4" fmla="*/ 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4038600" h="5638800">
                <a:moveTo>
                  <a:pt x="0" y="0"/>
                </a:moveTo>
                <a:lnTo>
                  <a:pt x="4038600" y="0"/>
                </a:lnTo>
                <a:lnTo>
                  <a:pt x="4038600" y="5638800"/>
                </a:lnTo>
                <a:lnTo>
                  <a:pt x="0" y="5638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609600" y="16764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16764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2184400"/>
            <a:ext cx="6172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609600" y="34036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762000" y="34036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762000" y="3911600"/>
            <a:ext cx="6172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5" hasCustomPrompt="1"/>
            <p:custDataLst>
              <p:tags r:id="rId13"/>
            </p:custDataLst>
          </p:nvPr>
        </p:nvSpPr>
        <p:spPr>
          <a:xfrm>
            <a:off x="6096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762000" y="51308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762000" y="5638800"/>
            <a:ext cx="6172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左标右内-装饰左-默认位置-并列-29_26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2362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09600" y="2667000"/>
            <a:ext cx="2362200" cy="3352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5" hasCustomPrompt="1"/>
            <p:custDataLst>
              <p:tags r:id="rId7"/>
            </p:custDataLst>
          </p:nvPr>
        </p:nvSpPr>
        <p:spPr>
          <a:xfrm>
            <a:off x="3581400" y="609600"/>
            <a:ext cx="8001000" cy="5638800"/>
          </a:xfrm>
          <a:custGeom>
            <a:avLst/>
            <a:gdLst>
              <a:gd name="connisteX0" fmla="*/ 0 w 8001000"/>
              <a:gd name="connsiteY0" fmla="*/ 203200 h 5638800"/>
              <a:gd name="connisteX1" fmla="*/ 203200 w 8001000"/>
              <a:gd name="connsiteY1" fmla="*/ 0 h 5638800"/>
              <a:gd name="connisteX2" fmla="*/ 7797800 w 8001000"/>
              <a:gd name="connsiteY2" fmla="*/ 0 h 5638800"/>
              <a:gd name="connisteX3" fmla="*/ 8001000 w 8001000"/>
              <a:gd name="connsiteY3" fmla="*/ 203200 h 5638800"/>
              <a:gd name="connisteX4" fmla="*/ 8001000 w 8001000"/>
              <a:gd name="connsiteY4" fmla="*/ 5435600 h 5638800"/>
              <a:gd name="connisteX5" fmla="*/ 7797800 w 8001000"/>
              <a:gd name="connsiteY5" fmla="*/ 5638800 h 5638800"/>
              <a:gd name="connisteX6" fmla="*/ 203200 w 8001000"/>
              <a:gd name="connsiteY6" fmla="*/ 5638800 h 5638800"/>
              <a:gd name="connisteX7" fmla="*/ 0 w 8001000"/>
              <a:gd name="connsiteY7" fmla="*/ 5435600 h 5638800"/>
              <a:gd name="connisteX8" fmla="*/ 0 w 80010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80010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797800" y="0"/>
                </a:lnTo>
                <a:cubicBezTo>
                  <a:pt x="7910024" y="0"/>
                  <a:pt x="8001000" y="90976"/>
                  <a:pt x="8001000" y="203200"/>
                </a:cubicBezTo>
                <a:lnTo>
                  <a:pt x="8001000" y="5435600"/>
                </a:lnTo>
                <a:cubicBezTo>
                  <a:pt x="8001000" y="5547824"/>
                  <a:pt x="7910024" y="5638800"/>
                  <a:pt x="77978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图片占位符 13"/>
          <p:cNvSpPr>
            <a:spLocks noGrp="1"/>
          </p:cNvSpPr>
          <p:nvPr>
            <p:ph type="pic" idx="16396" hasCustomPrompt="1"/>
            <p:custDataLst>
              <p:tags r:id="rId8"/>
            </p:custDataLst>
          </p:nvPr>
        </p:nvSpPr>
        <p:spPr>
          <a:xfrm>
            <a:off x="3987800" y="11430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5156200" y="1041400"/>
            <a:ext cx="6019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5156200" y="1549400"/>
            <a:ext cx="6019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7" hasCustomPrompt="1"/>
            <p:custDataLst>
              <p:tags r:id="rId11"/>
            </p:custDataLst>
          </p:nvPr>
        </p:nvSpPr>
        <p:spPr>
          <a:xfrm>
            <a:off x="3987800" y="23622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5156200" y="2260600"/>
            <a:ext cx="6019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5156200" y="2768600"/>
            <a:ext cx="6019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图片占位符 19"/>
          <p:cNvSpPr>
            <a:spLocks noGrp="1"/>
          </p:cNvSpPr>
          <p:nvPr>
            <p:ph type="pic" idx="16398" hasCustomPrompt="1"/>
            <p:custDataLst>
              <p:tags r:id="rId14"/>
            </p:custDataLst>
          </p:nvPr>
        </p:nvSpPr>
        <p:spPr>
          <a:xfrm>
            <a:off x="3987800" y="35814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5156200" y="3479800"/>
            <a:ext cx="6019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2" hasCustomPrompt="1"/>
            <p:custDataLst>
              <p:tags r:id="rId16"/>
            </p:custDataLst>
          </p:nvPr>
        </p:nvSpPr>
        <p:spPr>
          <a:xfrm>
            <a:off x="5156200" y="3987800"/>
            <a:ext cx="6019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3" name="图片占位符 22"/>
          <p:cNvSpPr>
            <a:spLocks noGrp="1"/>
          </p:cNvSpPr>
          <p:nvPr>
            <p:ph type="pic" idx="16399" hasCustomPrompt="1"/>
            <p:custDataLst>
              <p:tags r:id="rId17"/>
            </p:custDataLst>
          </p:nvPr>
        </p:nvSpPr>
        <p:spPr>
          <a:xfrm>
            <a:off x="3987800" y="48006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5156200" y="4699000"/>
            <a:ext cx="6019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5" name="文本占位符 24"/>
          <p:cNvSpPr>
            <a:spLocks noGrp="1"/>
          </p:cNvSpPr>
          <p:nvPr>
            <p:ph type="body" idx="16394" hasCustomPrompt="1"/>
            <p:custDataLst>
              <p:tags r:id="rId19"/>
            </p:custDataLst>
          </p:nvPr>
        </p:nvSpPr>
        <p:spPr>
          <a:xfrm>
            <a:off x="5156200" y="5207000"/>
            <a:ext cx="6019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2_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6"/>
            </p:custDataLst>
          </p:nvPr>
        </p:nvSpPr>
        <p:spPr>
          <a:xfrm>
            <a:off x="609600" y="1524000"/>
            <a:ext cx="10972800" cy="3149600"/>
          </a:xfrm>
          <a:custGeom>
            <a:avLst/>
            <a:gdLst>
              <a:gd name="connisteX0" fmla="*/ 0 w 10972800"/>
              <a:gd name="connsiteY0" fmla="*/ 203200 h 3149600"/>
              <a:gd name="connisteX1" fmla="*/ 203200 w 10972800"/>
              <a:gd name="connsiteY1" fmla="*/ 0 h 3149600"/>
              <a:gd name="connisteX2" fmla="*/ 10769600 w 10972800"/>
              <a:gd name="connsiteY2" fmla="*/ 0 h 3149600"/>
              <a:gd name="connisteX3" fmla="*/ 10972800 w 10972800"/>
              <a:gd name="connsiteY3" fmla="*/ 203200 h 3149600"/>
              <a:gd name="connisteX4" fmla="*/ 10972800 w 10972800"/>
              <a:gd name="connsiteY4" fmla="*/ 2946400 h 3149600"/>
              <a:gd name="connisteX5" fmla="*/ 10769600 w 10972800"/>
              <a:gd name="connsiteY5" fmla="*/ 3149600 h 3149600"/>
              <a:gd name="connisteX6" fmla="*/ 203200 w 10972800"/>
              <a:gd name="connsiteY6" fmla="*/ 3149600 h 3149600"/>
              <a:gd name="connisteX7" fmla="*/ 0 w 10972800"/>
              <a:gd name="connsiteY7" fmla="*/ 2946400 h 3149600"/>
              <a:gd name="connisteX8" fmla="*/ 0 w 10972800"/>
              <a:gd name="connsiteY8" fmla="*/ 203200 h 314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149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946400"/>
                </a:lnTo>
                <a:cubicBezTo>
                  <a:pt x="10972800" y="3058624"/>
                  <a:pt x="10881824" y="3149600"/>
                  <a:pt x="10769600" y="3149600"/>
                </a:cubicBezTo>
                <a:lnTo>
                  <a:pt x="203200" y="3149600"/>
                </a:lnTo>
                <a:cubicBezTo>
                  <a:pt x="90976" y="3149600"/>
                  <a:pt x="0" y="3058624"/>
                  <a:pt x="0" y="2946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6096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5130800"/>
            <a:ext cx="10820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5638800"/>
            <a:ext cx="10820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3_2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35306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4" hasCustomPrompt="1"/>
            <p:custDataLst>
              <p:tags r:id="rId6"/>
            </p:custDataLst>
          </p:nvPr>
        </p:nvSpPr>
        <p:spPr>
          <a:xfrm>
            <a:off x="609600" y="609600"/>
            <a:ext cx="10972800" cy="2387600"/>
          </a:xfrm>
          <a:custGeom>
            <a:avLst/>
            <a:gdLst>
              <a:gd name="connisteX0" fmla="*/ 0 w 10972800"/>
              <a:gd name="connsiteY0" fmla="*/ 203200 h 2387600"/>
              <a:gd name="connisteX1" fmla="*/ 203200 w 10972800"/>
              <a:gd name="connsiteY1" fmla="*/ 0 h 2387600"/>
              <a:gd name="connisteX2" fmla="*/ 10769600 w 10972800"/>
              <a:gd name="connsiteY2" fmla="*/ 0 h 2387600"/>
              <a:gd name="connisteX3" fmla="*/ 10972800 w 10972800"/>
              <a:gd name="connsiteY3" fmla="*/ 203200 h 2387600"/>
              <a:gd name="connisteX4" fmla="*/ 10972800 w 10972800"/>
              <a:gd name="connsiteY4" fmla="*/ 2184400 h 2387600"/>
              <a:gd name="connisteX5" fmla="*/ 10769600 w 10972800"/>
              <a:gd name="connsiteY5" fmla="*/ 2387600 h 2387600"/>
              <a:gd name="connisteX6" fmla="*/ 203200 w 10972800"/>
              <a:gd name="connsiteY6" fmla="*/ 2387600 h 2387600"/>
              <a:gd name="connisteX7" fmla="*/ 0 w 10972800"/>
              <a:gd name="connsiteY7" fmla="*/ 2184400 h 2387600"/>
              <a:gd name="connisteX8" fmla="*/ 0 w 10972800"/>
              <a:gd name="connsiteY8" fmla="*/ 20320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387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184400"/>
                </a:lnTo>
                <a:cubicBezTo>
                  <a:pt x="10972800" y="2296624"/>
                  <a:pt x="10881824" y="2387600"/>
                  <a:pt x="107696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4648200" y="3530600"/>
            <a:ext cx="32385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4648200" y="4089400"/>
            <a:ext cx="32385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8343900" y="3530600"/>
            <a:ext cx="32385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8343900" y="4089400"/>
            <a:ext cx="32385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4648200" y="5156200"/>
            <a:ext cx="32385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4648200" y="5715000"/>
            <a:ext cx="32385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8343900" y="5156200"/>
            <a:ext cx="32385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3" hasCustomPrompt="1"/>
            <p:custDataLst>
              <p:tags r:id="rId14"/>
            </p:custDataLst>
          </p:nvPr>
        </p:nvSpPr>
        <p:spPr>
          <a:xfrm>
            <a:off x="8343900" y="5715000"/>
            <a:ext cx="32385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4_1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1727200"/>
            <a:ext cx="3454400" cy="4318000"/>
          </a:xfrm>
          <a:custGeom>
            <a:avLst/>
            <a:gdLst>
              <a:gd name="connisteX0" fmla="*/ 0 w 3454400"/>
              <a:gd name="connsiteY0" fmla="*/ 203200 h 4318000"/>
              <a:gd name="connisteX1" fmla="*/ 203200 w 3454400"/>
              <a:gd name="connsiteY1" fmla="*/ 0 h 4318000"/>
              <a:gd name="connisteX2" fmla="*/ 3251200 w 3454400"/>
              <a:gd name="connsiteY2" fmla="*/ 0 h 4318000"/>
              <a:gd name="connisteX3" fmla="*/ 3454400 w 3454400"/>
              <a:gd name="connsiteY3" fmla="*/ 203200 h 4318000"/>
              <a:gd name="connisteX4" fmla="*/ 3454400 w 3454400"/>
              <a:gd name="connsiteY4" fmla="*/ 4114800 h 4318000"/>
              <a:gd name="connisteX5" fmla="*/ 3251200 w 3454400"/>
              <a:gd name="connsiteY5" fmla="*/ 4318000 h 4318000"/>
              <a:gd name="connisteX6" fmla="*/ 203200 w 3454400"/>
              <a:gd name="connsiteY6" fmla="*/ 4318000 h 4318000"/>
              <a:gd name="connisteX7" fmla="*/ 0 w 3454400"/>
              <a:gd name="connsiteY7" fmla="*/ 4114800 h 4318000"/>
              <a:gd name="connisteX8" fmla="*/ 0 w 3454400"/>
              <a:gd name="connsiteY8" fmla="*/ 203200 h 431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318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114800"/>
                </a:lnTo>
                <a:cubicBezTo>
                  <a:pt x="3454400" y="4227024"/>
                  <a:pt x="3363424" y="4318000"/>
                  <a:pt x="3251200" y="4318000"/>
                </a:cubicBezTo>
                <a:lnTo>
                  <a:pt x="203200" y="4318000"/>
                </a:lnTo>
                <a:cubicBezTo>
                  <a:pt x="90976" y="4318000"/>
                  <a:pt x="0" y="4227024"/>
                  <a:pt x="0" y="41148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914400" y="23876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914400" y="2946400"/>
            <a:ext cx="2844800" cy="2438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装饰  4"/>
          <p:cNvSpPr>
            <a:spLocks noGrp="1"/>
          </p:cNvSpPr>
          <p:nvPr>
            <p:ph type="body" idx="16393" hasCustomPrompt="1"/>
            <p:custDataLst>
              <p:tags r:id="rId9"/>
            </p:custDataLst>
          </p:nvPr>
        </p:nvSpPr>
        <p:spPr>
          <a:xfrm>
            <a:off x="4368800" y="1727200"/>
            <a:ext cx="3454400" cy="4318000"/>
          </a:xfrm>
          <a:custGeom>
            <a:avLst/>
            <a:gdLst>
              <a:gd name="connisteX0" fmla="*/ 0 w 3454400"/>
              <a:gd name="connsiteY0" fmla="*/ 203200 h 4318000"/>
              <a:gd name="connisteX1" fmla="*/ 203200 w 3454400"/>
              <a:gd name="connsiteY1" fmla="*/ 0 h 4318000"/>
              <a:gd name="connisteX2" fmla="*/ 3251200 w 3454400"/>
              <a:gd name="connsiteY2" fmla="*/ 0 h 4318000"/>
              <a:gd name="connisteX3" fmla="*/ 3454400 w 3454400"/>
              <a:gd name="connsiteY3" fmla="*/ 203200 h 4318000"/>
              <a:gd name="connisteX4" fmla="*/ 3454400 w 3454400"/>
              <a:gd name="connsiteY4" fmla="*/ 4114800 h 4318000"/>
              <a:gd name="connisteX5" fmla="*/ 3251200 w 3454400"/>
              <a:gd name="connsiteY5" fmla="*/ 4318000 h 4318000"/>
              <a:gd name="connisteX6" fmla="*/ 203200 w 3454400"/>
              <a:gd name="connsiteY6" fmla="*/ 4318000 h 4318000"/>
              <a:gd name="connisteX7" fmla="*/ 0 w 3454400"/>
              <a:gd name="connsiteY7" fmla="*/ 4114800 h 4318000"/>
              <a:gd name="connisteX8" fmla="*/ 0 w 3454400"/>
              <a:gd name="connsiteY8" fmla="*/ 203200 h 431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318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114800"/>
                </a:lnTo>
                <a:cubicBezTo>
                  <a:pt x="3454400" y="4227024"/>
                  <a:pt x="3363424" y="4318000"/>
                  <a:pt x="3251200" y="4318000"/>
                </a:cubicBezTo>
                <a:lnTo>
                  <a:pt x="203200" y="4318000"/>
                </a:lnTo>
                <a:cubicBezTo>
                  <a:pt x="90976" y="4318000"/>
                  <a:pt x="0" y="4227024"/>
                  <a:pt x="0" y="41148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4673600" y="23876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4673600" y="2946400"/>
            <a:ext cx="2844800" cy="2438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装饰  7"/>
          <p:cNvSpPr>
            <a:spLocks noGrp="1"/>
          </p:cNvSpPr>
          <p:nvPr>
            <p:ph type="body" idx="16394" hasCustomPrompt="1"/>
            <p:custDataLst>
              <p:tags r:id="rId12"/>
            </p:custDataLst>
          </p:nvPr>
        </p:nvSpPr>
        <p:spPr>
          <a:xfrm>
            <a:off x="8128000" y="1727200"/>
            <a:ext cx="3454400" cy="4318000"/>
          </a:xfrm>
          <a:custGeom>
            <a:avLst/>
            <a:gdLst>
              <a:gd name="connisteX0" fmla="*/ 0 w 3454400"/>
              <a:gd name="connsiteY0" fmla="*/ 203200 h 4318000"/>
              <a:gd name="connisteX1" fmla="*/ 203200 w 3454400"/>
              <a:gd name="connsiteY1" fmla="*/ 0 h 4318000"/>
              <a:gd name="connisteX2" fmla="*/ 3251200 w 3454400"/>
              <a:gd name="connsiteY2" fmla="*/ 0 h 4318000"/>
              <a:gd name="connisteX3" fmla="*/ 3454400 w 3454400"/>
              <a:gd name="connsiteY3" fmla="*/ 203200 h 4318000"/>
              <a:gd name="connisteX4" fmla="*/ 3454400 w 3454400"/>
              <a:gd name="connsiteY4" fmla="*/ 4114800 h 4318000"/>
              <a:gd name="connisteX5" fmla="*/ 3251200 w 3454400"/>
              <a:gd name="connsiteY5" fmla="*/ 4318000 h 4318000"/>
              <a:gd name="connisteX6" fmla="*/ 203200 w 3454400"/>
              <a:gd name="connsiteY6" fmla="*/ 4318000 h 4318000"/>
              <a:gd name="connisteX7" fmla="*/ 0 w 3454400"/>
              <a:gd name="connsiteY7" fmla="*/ 4114800 h 4318000"/>
              <a:gd name="connisteX8" fmla="*/ 0 w 3454400"/>
              <a:gd name="connsiteY8" fmla="*/ 203200 h 431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318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114800"/>
                </a:lnTo>
                <a:cubicBezTo>
                  <a:pt x="3454400" y="4227024"/>
                  <a:pt x="3363424" y="4318000"/>
                  <a:pt x="3251200" y="4318000"/>
                </a:cubicBezTo>
                <a:lnTo>
                  <a:pt x="203200" y="4318000"/>
                </a:lnTo>
                <a:cubicBezTo>
                  <a:pt x="90976" y="4318000"/>
                  <a:pt x="0" y="4227024"/>
                  <a:pt x="0" y="41148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8432800" y="23876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8432800" y="2946400"/>
            <a:ext cx="2844800" cy="2438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4_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6"/>
            </p:custDataLst>
          </p:nvPr>
        </p:nvSpPr>
        <p:spPr>
          <a:xfrm>
            <a:off x="609600" y="1524000"/>
            <a:ext cx="5588000" cy="4724400"/>
          </a:xfrm>
          <a:custGeom>
            <a:avLst/>
            <a:gdLst>
              <a:gd name="connisteX0" fmla="*/ 0 w 5588000"/>
              <a:gd name="connsiteY0" fmla="*/ 203200 h 4724400"/>
              <a:gd name="connisteX1" fmla="*/ 203200 w 5588000"/>
              <a:gd name="connsiteY1" fmla="*/ 0 h 4724400"/>
              <a:gd name="connisteX2" fmla="*/ 5384800 w 5588000"/>
              <a:gd name="connsiteY2" fmla="*/ 0 h 4724400"/>
              <a:gd name="connisteX3" fmla="*/ 5588000 w 5588000"/>
              <a:gd name="connsiteY3" fmla="*/ 203200 h 4724400"/>
              <a:gd name="connisteX4" fmla="*/ 5588000 w 5588000"/>
              <a:gd name="connsiteY4" fmla="*/ 4521200 h 4724400"/>
              <a:gd name="connisteX5" fmla="*/ 5384800 w 5588000"/>
              <a:gd name="connsiteY5" fmla="*/ 4724400 h 4724400"/>
              <a:gd name="connisteX6" fmla="*/ 203200 w 5588000"/>
              <a:gd name="connsiteY6" fmla="*/ 4724400 h 4724400"/>
              <a:gd name="connisteX7" fmla="*/ 0 w 5588000"/>
              <a:gd name="connsiteY7" fmla="*/ 4521200 h 4724400"/>
              <a:gd name="connisteX8" fmla="*/ 0 w 55880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5880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384800" y="0"/>
                </a:lnTo>
                <a:cubicBezTo>
                  <a:pt x="5497024" y="0"/>
                  <a:pt x="5588000" y="90976"/>
                  <a:pt x="5588000" y="203200"/>
                </a:cubicBezTo>
                <a:lnTo>
                  <a:pt x="5588000" y="4521200"/>
                </a:lnTo>
                <a:cubicBezTo>
                  <a:pt x="5588000" y="4633424"/>
                  <a:pt x="5497024" y="4724400"/>
                  <a:pt x="53848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502400" y="2692400"/>
            <a:ext cx="5080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502400" y="3251200"/>
            <a:ext cx="5080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左-默认位置-并列-35_35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628650" y="20574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1574800" y="1981200"/>
            <a:ext cx="429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1574800" y="2438400"/>
            <a:ext cx="4292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1" hasCustomPrompt="1"/>
            <p:custDataLst>
              <p:tags r:id="rId9"/>
            </p:custDataLst>
          </p:nvPr>
        </p:nvSpPr>
        <p:spPr>
          <a:xfrm>
            <a:off x="6343650" y="20574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7289800" y="1981200"/>
            <a:ext cx="429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7289800" y="2438400"/>
            <a:ext cx="4292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4" hasCustomPrompt="1"/>
            <p:custDataLst>
              <p:tags r:id="rId12"/>
            </p:custDataLst>
          </p:nvPr>
        </p:nvSpPr>
        <p:spPr>
          <a:xfrm>
            <a:off x="628650" y="41910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1574800" y="4114800"/>
            <a:ext cx="429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3" hasCustomPrompt="1"/>
            <p:custDataLst>
              <p:tags r:id="rId14"/>
            </p:custDataLst>
          </p:nvPr>
        </p:nvSpPr>
        <p:spPr>
          <a:xfrm>
            <a:off x="1574800" y="4572000"/>
            <a:ext cx="4292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7" hasCustomPrompt="1"/>
            <p:custDataLst>
              <p:tags r:id="rId15"/>
            </p:custDataLst>
          </p:nvPr>
        </p:nvSpPr>
        <p:spPr>
          <a:xfrm>
            <a:off x="6343650" y="41910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5" hasCustomPrompt="1"/>
            <p:custDataLst>
              <p:tags r:id="rId16"/>
            </p:custDataLst>
          </p:nvPr>
        </p:nvSpPr>
        <p:spPr>
          <a:xfrm>
            <a:off x="7289800" y="4114800"/>
            <a:ext cx="429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6" hasCustomPrompt="1"/>
            <p:custDataLst>
              <p:tags r:id="rId17"/>
            </p:custDataLst>
          </p:nvPr>
        </p:nvSpPr>
        <p:spPr>
          <a:xfrm>
            <a:off x="7289800" y="4572000"/>
            <a:ext cx="4292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9_1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5" hasCustomPrompt="1"/>
            <p:custDataLst>
              <p:tags r:id="rId6"/>
            </p:custDataLst>
          </p:nvPr>
        </p:nvSpPr>
        <p:spPr>
          <a:xfrm>
            <a:off x="1625600" y="2108200"/>
            <a:ext cx="1219200" cy="1219200"/>
          </a:xfrm>
          <a:custGeom>
            <a:avLst/>
            <a:gdLst>
              <a:gd name="connisteX0" fmla="*/ 0 w 1219200"/>
              <a:gd name="connsiteY0" fmla="*/ 304800 h 1219200"/>
              <a:gd name="connisteX1" fmla="*/ 304800 w 1219200"/>
              <a:gd name="connsiteY1" fmla="*/ 0 h 1219200"/>
              <a:gd name="connisteX2" fmla="*/ 914400 w 1219200"/>
              <a:gd name="connsiteY2" fmla="*/ 0 h 1219200"/>
              <a:gd name="connisteX3" fmla="*/ 1219200 w 1219200"/>
              <a:gd name="connsiteY3" fmla="*/ 304800 h 1219200"/>
              <a:gd name="connisteX4" fmla="*/ 1219200 w 1219200"/>
              <a:gd name="connsiteY4" fmla="*/ 914400 h 1219200"/>
              <a:gd name="connisteX5" fmla="*/ 914400 w 1219200"/>
              <a:gd name="connsiteY5" fmla="*/ 1219200 h 1219200"/>
              <a:gd name="connisteX6" fmla="*/ 304800 w 1219200"/>
              <a:gd name="connsiteY6" fmla="*/ 1219200 h 1219200"/>
              <a:gd name="connisteX7" fmla="*/ 0 w 1219200"/>
              <a:gd name="connsiteY7" fmla="*/ 914400 h 1219200"/>
              <a:gd name="connisteX8" fmla="*/ 0 w 1219200"/>
              <a:gd name="connsiteY8" fmla="*/ 3048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914400" y="0"/>
                </a:lnTo>
                <a:cubicBezTo>
                  <a:pt x="1082736" y="0"/>
                  <a:pt x="1219200" y="136464"/>
                  <a:pt x="1219200" y="304800"/>
                </a:cubicBezTo>
                <a:lnTo>
                  <a:pt x="1219200" y="914400"/>
                </a:lnTo>
                <a:cubicBezTo>
                  <a:pt x="1219200" y="1082736"/>
                  <a:pt x="1082736" y="1219200"/>
                  <a:pt x="914400" y="1219200"/>
                </a:cubicBezTo>
                <a:lnTo>
                  <a:pt x="304800" y="1219200"/>
                </a:lnTo>
                <a:cubicBezTo>
                  <a:pt x="136464" y="1219200"/>
                  <a:pt x="0" y="1082736"/>
                  <a:pt x="0" y="9144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1873250" y="24130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609600" y="3632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609600" y="4140200"/>
            <a:ext cx="3251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5486400" y="2108200"/>
            <a:ext cx="1219200" cy="1219200"/>
          </a:xfrm>
          <a:custGeom>
            <a:avLst/>
            <a:gdLst>
              <a:gd name="connisteX0" fmla="*/ 0 w 1219200"/>
              <a:gd name="connsiteY0" fmla="*/ 304800 h 1219200"/>
              <a:gd name="connisteX1" fmla="*/ 304800 w 1219200"/>
              <a:gd name="connsiteY1" fmla="*/ 0 h 1219200"/>
              <a:gd name="connisteX2" fmla="*/ 914400 w 1219200"/>
              <a:gd name="connsiteY2" fmla="*/ 0 h 1219200"/>
              <a:gd name="connisteX3" fmla="*/ 1219200 w 1219200"/>
              <a:gd name="connsiteY3" fmla="*/ 304800 h 1219200"/>
              <a:gd name="connisteX4" fmla="*/ 1219200 w 1219200"/>
              <a:gd name="connsiteY4" fmla="*/ 914400 h 1219200"/>
              <a:gd name="connisteX5" fmla="*/ 914400 w 1219200"/>
              <a:gd name="connsiteY5" fmla="*/ 1219200 h 1219200"/>
              <a:gd name="connisteX6" fmla="*/ 304800 w 1219200"/>
              <a:gd name="connsiteY6" fmla="*/ 1219200 h 1219200"/>
              <a:gd name="connisteX7" fmla="*/ 0 w 1219200"/>
              <a:gd name="connsiteY7" fmla="*/ 914400 h 1219200"/>
              <a:gd name="connisteX8" fmla="*/ 0 w 1219200"/>
              <a:gd name="connsiteY8" fmla="*/ 3048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914400" y="0"/>
                </a:lnTo>
                <a:cubicBezTo>
                  <a:pt x="1082736" y="0"/>
                  <a:pt x="1219200" y="136464"/>
                  <a:pt x="1219200" y="304800"/>
                </a:cubicBezTo>
                <a:lnTo>
                  <a:pt x="1219200" y="914400"/>
                </a:lnTo>
                <a:cubicBezTo>
                  <a:pt x="1219200" y="1082736"/>
                  <a:pt x="1082736" y="1219200"/>
                  <a:pt x="914400" y="1219200"/>
                </a:cubicBezTo>
                <a:lnTo>
                  <a:pt x="304800" y="1219200"/>
                </a:lnTo>
                <a:cubicBezTo>
                  <a:pt x="136464" y="1219200"/>
                  <a:pt x="0" y="1082736"/>
                  <a:pt x="0" y="9144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5734050" y="24130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4470400" y="3632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4470400" y="4140200"/>
            <a:ext cx="3251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7" hasCustomPrompt="1"/>
            <p:custDataLst>
              <p:tags r:id="rId14"/>
            </p:custDataLst>
          </p:nvPr>
        </p:nvSpPr>
        <p:spPr>
          <a:xfrm>
            <a:off x="9347200" y="2108200"/>
            <a:ext cx="1219200" cy="1219200"/>
          </a:xfrm>
          <a:custGeom>
            <a:avLst/>
            <a:gdLst>
              <a:gd name="connisteX0" fmla="*/ 0 w 1219200"/>
              <a:gd name="connsiteY0" fmla="*/ 304800 h 1219200"/>
              <a:gd name="connisteX1" fmla="*/ 304800 w 1219200"/>
              <a:gd name="connsiteY1" fmla="*/ 0 h 1219200"/>
              <a:gd name="connisteX2" fmla="*/ 914400 w 1219200"/>
              <a:gd name="connsiteY2" fmla="*/ 0 h 1219200"/>
              <a:gd name="connisteX3" fmla="*/ 1219200 w 1219200"/>
              <a:gd name="connsiteY3" fmla="*/ 304800 h 1219200"/>
              <a:gd name="connisteX4" fmla="*/ 1219200 w 1219200"/>
              <a:gd name="connsiteY4" fmla="*/ 914400 h 1219200"/>
              <a:gd name="connisteX5" fmla="*/ 914400 w 1219200"/>
              <a:gd name="connsiteY5" fmla="*/ 1219200 h 1219200"/>
              <a:gd name="connisteX6" fmla="*/ 304800 w 1219200"/>
              <a:gd name="connsiteY6" fmla="*/ 1219200 h 1219200"/>
              <a:gd name="connisteX7" fmla="*/ 0 w 1219200"/>
              <a:gd name="connsiteY7" fmla="*/ 914400 h 1219200"/>
              <a:gd name="connisteX8" fmla="*/ 0 w 1219200"/>
              <a:gd name="connsiteY8" fmla="*/ 3048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914400" y="0"/>
                </a:lnTo>
                <a:cubicBezTo>
                  <a:pt x="1082736" y="0"/>
                  <a:pt x="1219200" y="136464"/>
                  <a:pt x="1219200" y="304800"/>
                </a:cubicBezTo>
                <a:lnTo>
                  <a:pt x="1219200" y="914400"/>
                </a:lnTo>
                <a:cubicBezTo>
                  <a:pt x="1219200" y="1082736"/>
                  <a:pt x="1082736" y="1219200"/>
                  <a:pt x="914400" y="1219200"/>
                </a:cubicBezTo>
                <a:lnTo>
                  <a:pt x="304800" y="1219200"/>
                </a:lnTo>
                <a:cubicBezTo>
                  <a:pt x="136464" y="1219200"/>
                  <a:pt x="0" y="1082736"/>
                  <a:pt x="0" y="9144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4" hasCustomPrompt="1"/>
            <p:custDataLst>
              <p:tags r:id="rId15"/>
            </p:custDataLst>
          </p:nvPr>
        </p:nvSpPr>
        <p:spPr>
          <a:xfrm>
            <a:off x="9594850" y="24130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2" hasCustomPrompt="1"/>
            <p:custDataLst>
              <p:tags r:id="rId16"/>
            </p:custDataLst>
          </p:nvPr>
        </p:nvSpPr>
        <p:spPr>
          <a:xfrm>
            <a:off x="8331200" y="3632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3" hasCustomPrompt="1"/>
            <p:custDataLst>
              <p:tags r:id="rId17"/>
            </p:custDataLst>
          </p:nvPr>
        </p:nvSpPr>
        <p:spPr>
          <a:xfrm>
            <a:off x="8331200" y="4140200"/>
            <a:ext cx="3251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无-默认位置-并列-3_35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5" hasCustomPrompt="1"/>
            <p:custDataLst>
              <p:tags r:id="rId6"/>
            </p:custDataLst>
          </p:nvPr>
        </p:nvSpPr>
        <p:spPr>
          <a:xfrm>
            <a:off x="609600" y="1676400"/>
            <a:ext cx="609600" cy="609600"/>
          </a:xfrm>
          <a:custGeom>
            <a:avLst/>
            <a:gdLst>
              <a:gd name="connisteX0" fmla="*/ 0 w 609600"/>
              <a:gd name="connsiteY0" fmla="*/ 304800 h 609600"/>
              <a:gd name="connisteX1" fmla="*/ 304800 w 609600"/>
              <a:gd name="connsiteY1" fmla="*/ 0 h 609600"/>
              <a:gd name="connisteX2" fmla="*/ 304800 w 609600"/>
              <a:gd name="connsiteY2" fmla="*/ 0 h 609600"/>
              <a:gd name="connisteX3" fmla="*/ 609600 w 609600"/>
              <a:gd name="connsiteY3" fmla="*/ 304800 h 609600"/>
              <a:gd name="connisteX4" fmla="*/ 609600 w 609600"/>
              <a:gd name="connsiteY4" fmla="*/ 304800 h 609600"/>
              <a:gd name="connisteX5" fmla="*/ 304800 w 609600"/>
              <a:gd name="connsiteY5" fmla="*/ 609600 h 609600"/>
              <a:gd name="connisteX6" fmla="*/ 304800 w 609600"/>
              <a:gd name="connsiteY6" fmla="*/ 609600 h 609600"/>
              <a:gd name="connisteX7" fmla="*/ 0 w 609600"/>
              <a:gd name="connsiteY7" fmla="*/ 304800 h 609600"/>
              <a:gd name="connisteX8" fmla="*/ 0 w 609600"/>
              <a:gd name="connsiteY8" fmla="*/ 30480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09600" h="6096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304800" y="0"/>
                </a:lnTo>
                <a:cubicBezTo>
                  <a:pt x="473136" y="0"/>
                  <a:pt x="609600" y="136464"/>
                  <a:pt x="609600" y="304800"/>
                </a:cubicBezTo>
                <a:lnTo>
                  <a:pt x="609600" y="304800"/>
                </a:lnTo>
                <a:cubicBezTo>
                  <a:pt x="609600" y="473136"/>
                  <a:pt x="473136" y="609600"/>
                  <a:pt x="304800" y="609600"/>
                </a:cubicBezTo>
                <a:lnTo>
                  <a:pt x="304800" y="609600"/>
                </a:lnTo>
                <a:cubicBezTo>
                  <a:pt x="136464" y="609600"/>
                  <a:pt x="0" y="473136"/>
                  <a:pt x="0" y="3048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4" hasCustomPrompt="1"/>
            <p:custDataLst>
              <p:tags r:id="rId7"/>
            </p:custDataLst>
          </p:nvPr>
        </p:nvSpPr>
        <p:spPr>
          <a:xfrm>
            <a:off x="751840" y="1818640"/>
            <a:ext cx="325120" cy="32512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422400" y="16764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422400" y="2133600"/>
            <a:ext cx="4445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7" hasCustomPrompt="1"/>
            <p:custDataLst>
              <p:tags r:id="rId10"/>
            </p:custDataLst>
          </p:nvPr>
        </p:nvSpPr>
        <p:spPr>
          <a:xfrm>
            <a:off x="6324600" y="1676400"/>
            <a:ext cx="609600" cy="609600"/>
          </a:xfrm>
          <a:custGeom>
            <a:avLst/>
            <a:gdLst>
              <a:gd name="connisteX0" fmla="*/ 0 w 609600"/>
              <a:gd name="connsiteY0" fmla="*/ 304800 h 609600"/>
              <a:gd name="connisteX1" fmla="*/ 304800 w 609600"/>
              <a:gd name="connsiteY1" fmla="*/ 0 h 609600"/>
              <a:gd name="connisteX2" fmla="*/ 304800 w 609600"/>
              <a:gd name="connsiteY2" fmla="*/ 0 h 609600"/>
              <a:gd name="connisteX3" fmla="*/ 609600 w 609600"/>
              <a:gd name="connsiteY3" fmla="*/ 304800 h 609600"/>
              <a:gd name="connisteX4" fmla="*/ 609600 w 609600"/>
              <a:gd name="connsiteY4" fmla="*/ 304800 h 609600"/>
              <a:gd name="connisteX5" fmla="*/ 304800 w 609600"/>
              <a:gd name="connsiteY5" fmla="*/ 609600 h 609600"/>
              <a:gd name="connisteX6" fmla="*/ 304800 w 609600"/>
              <a:gd name="connsiteY6" fmla="*/ 609600 h 609600"/>
              <a:gd name="connisteX7" fmla="*/ 0 w 609600"/>
              <a:gd name="connsiteY7" fmla="*/ 304800 h 609600"/>
              <a:gd name="connisteX8" fmla="*/ 0 w 609600"/>
              <a:gd name="connsiteY8" fmla="*/ 30480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09600" h="6096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304800" y="0"/>
                </a:lnTo>
                <a:cubicBezTo>
                  <a:pt x="473136" y="0"/>
                  <a:pt x="609600" y="136464"/>
                  <a:pt x="609600" y="304800"/>
                </a:cubicBezTo>
                <a:lnTo>
                  <a:pt x="609600" y="304800"/>
                </a:lnTo>
                <a:cubicBezTo>
                  <a:pt x="609600" y="473136"/>
                  <a:pt x="473136" y="609600"/>
                  <a:pt x="304800" y="609600"/>
                </a:cubicBezTo>
                <a:lnTo>
                  <a:pt x="304800" y="609600"/>
                </a:lnTo>
                <a:cubicBezTo>
                  <a:pt x="136464" y="609600"/>
                  <a:pt x="0" y="473136"/>
                  <a:pt x="0" y="3048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6" hasCustomPrompt="1"/>
            <p:custDataLst>
              <p:tags r:id="rId11"/>
            </p:custDataLst>
          </p:nvPr>
        </p:nvSpPr>
        <p:spPr>
          <a:xfrm>
            <a:off x="6466840" y="1818640"/>
            <a:ext cx="325120" cy="32512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7137400" y="16764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7137400" y="2133600"/>
            <a:ext cx="4445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9" hasCustomPrompt="1"/>
            <p:custDataLst>
              <p:tags r:id="rId14"/>
            </p:custDataLst>
          </p:nvPr>
        </p:nvSpPr>
        <p:spPr>
          <a:xfrm>
            <a:off x="609600" y="4114800"/>
            <a:ext cx="609600" cy="609600"/>
          </a:xfrm>
          <a:custGeom>
            <a:avLst/>
            <a:gdLst>
              <a:gd name="connisteX0" fmla="*/ 0 w 609600"/>
              <a:gd name="connsiteY0" fmla="*/ 304800 h 609600"/>
              <a:gd name="connisteX1" fmla="*/ 304800 w 609600"/>
              <a:gd name="connsiteY1" fmla="*/ 0 h 609600"/>
              <a:gd name="connisteX2" fmla="*/ 304800 w 609600"/>
              <a:gd name="connsiteY2" fmla="*/ 0 h 609600"/>
              <a:gd name="connisteX3" fmla="*/ 609600 w 609600"/>
              <a:gd name="connsiteY3" fmla="*/ 304800 h 609600"/>
              <a:gd name="connisteX4" fmla="*/ 609600 w 609600"/>
              <a:gd name="connsiteY4" fmla="*/ 304800 h 609600"/>
              <a:gd name="connisteX5" fmla="*/ 304800 w 609600"/>
              <a:gd name="connsiteY5" fmla="*/ 609600 h 609600"/>
              <a:gd name="connisteX6" fmla="*/ 304800 w 609600"/>
              <a:gd name="connsiteY6" fmla="*/ 609600 h 609600"/>
              <a:gd name="connisteX7" fmla="*/ 0 w 609600"/>
              <a:gd name="connsiteY7" fmla="*/ 304800 h 609600"/>
              <a:gd name="connisteX8" fmla="*/ 0 w 609600"/>
              <a:gd name="connsiteY8" fmla="*/ 30480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09600" h="6096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304800" y="0"/>
                </a:lnTo>
                <a:cubicBezTo>
                  <a:pt x="473136" y="0"/>
                  <a:pt x="609600" y="136464"/>
                  <a:pt x="609600" y="304800"/>
                </a:cubicBezTo>
                <a:lnTo>
                  <a:pt x="609600" y="304800"/>
                </a:lnTo>
                <a:cubicBezTo>
                  <a:pt x="609600" y="473136"/>
                  <a:pt x="473136" y="609600"/>
                  <a:pt x="304800" y="609600"/>
                </a:cubicBezTo>
                <a:lnTo>
                  <a:pt x="304800" y="609600"/>
                </a:lnTo>
                <a:cubicBezTo>
                  <a:pt x="136464" y="609600"/>
                  <a:pt x="0" y="473136"/>
                  <a:pt x="0" y="3048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8" hasCustomPrompt="1"/>
            <p:custDataLst>
              <p:tags r:id="rId15"/>
            </p:custDataLst>
          </p:nvPr>
        </p:nvSpPr>
        <p:spPr>
          <a:xfrm>
            <a:off x="751840" y="4257040"/>
            <a:ext cx="325120" cy="32512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1422400" y="41148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1422400" y="4572000"/>
            <a:ext cx="4445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4" name="装饰  3"/>
          <p:cNvSpPr>
            <a:spLocks noGrp="1"/>
          </p:cNvSpPr>
          <p:nvPr>
            <p:ph type="body" idx="16401" hasCustomPrompt="1"/>
            <p:custDataLst>
              <p:tags r:id="rId18"/>
            </p:custDataLst>
          </p:nvPr>
        </p:nvSpPr>
        <p:spPr>
          <a:xfrm>
            <a:off x="6324600" y="4114800"/>
            <a:ext cx="609600" cy="609600"/>
          </a:xfrm>
          <a:custGeom>
            <a:avLst/>
            <a:gdLst>
              <a:gd name="connisteX0" fmla="*/ 0 w 609600"/>
              <a:gd name="connsiteY0" fmla="*/ 304800 h 609600"/>
              <a:gd name="connisteX1" fmla="*/ 304800 w 609600"/>
              <a:gd name="connsiteY1" fmla="*/ 0 h 609600"/>
              <a:gd name="connisteX2" fmla="*/ 304800 w 609600"/>
              <a:gd name="connsiteY2" fmla="*/ 0 h 609600"/>
              <a:gd name="connisteX3" fmla="*/ 609600 w 609600"/>
              <a:gd name="connsiteY3" fmla="*/ 304800 h 609600"/>
              <a:gd name="connisteX4" fmla="*/ 609600 w 609600"/>
              <a:gd name="connsiteY4" fmla="*/ 304800 h 609600"/>
              <a:gd name="connisteX5" fmla="*/ 304800 w 609600"/>
              <a:gd name="connsiteY5" fmla="*/ 609600 h 609600"/>
              <a:gd name="connisteX6" fmla="*/ 304800 w 609600"/>
              <a:gd name="connsiteY6" fmla="*/ 609600 h 609600"/>
              <a:gd name="connisteX7" fmla="*/ 0 w 609600"/>
              <a:gd name="connsiteY7" fmla="*/ 304800 h 609600"/>
              <a:gd name="connisteX8" fmla="*/ 0 w 609600"/>
              <a:gd name="connsiteY8" fmla="*/ 30480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09600" h="6096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304800" y="0"/>
                </a:lnTo>
                <a:cubicBezTo>
                  <a:pt x="473136" y="0"/>
                  <a:pt x="609600" y="136464"/>
                  <a:pt x="609600" y="304800"/>
                </a:cubicBezTo>
                <a:lnTo>
                  <a:pt x="609600" y="304800"/>
                </a:lnTo>
                <a:cubicBezTo>
                  <a:pt x="609600" y="473136"/>
                  <a:pt x="473136" y="609600"/>
                  <a:pt x="304800" y="609600"/>
                </a:cubicBezTo>
                <a:lnTo>
                  <a:pt x="304800" y="609600"/>
                </a:lnTo>
                <a:cubicBezTo>
                  <a:pt x="136464" y="609600"/>
                  <a:pt x="0" y="473136"/>
                  <a:pt x="0" y="3048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5" name="图片占位符 24"/>
          <p:cNvSpPr>
            <a:spLocks noGrp="1"/>
          </p:cNvSpPr>
          <p:nvPr>
            <p:ph type="pic" idx="16400" hasCustomPrompt="1"/>
            <p:custDataLst>
              <p:tags r:id="rId19"/>
            </p:custDataLst>
          </p:nvPr>
        </p:nvSpPr>
        <p:spPr>
          <a:xfrm>
            <a:off x="6466840" y="4257040"/>
            <a:ext cx="325120" cy="32512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2" hasCustomPrompt="1"/>
            <p:custDataLst>
              <p:tags r:id="rId20"/>
            </p:custDataLst>
          </p:nvPr>
        </p:nvSpPr>
        <p:spPr>
          <a:xfrm>
            <a:off x="7137400" y="41148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3" hasCustomPrompt="1"/>
            <p:custDataLst>
              <p:tags r:id="rId21"/>
            </p:custDataLst>
          </p:nvPr>
        </p:nvSpPr>
        <p:spPr>
          <a:xfrm>
            <a:off x="7137400" y="4572000"/>
            <a:ext cx="4445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1_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6"/>
            </p:custDataLst>
          </p:nvPr>
        </p:nvSpPr>
        <p:spPr>
          <a:xfrm>
            <a:off x="609600" y="1524000"/>
            <a:ext cx="5334000" cy="4724400"/>
          </a:xfrm>
          <a:custGeom>
            <a:avLst/>
            <a:gdLst>
              <a:gd name="connisteX0" fmla="*/ 0 w 5334000"/>
              <a:gd name="connsiteY0" fmla="*/ 203200 h 4724400"/>
              <a:gd name="connisteX1" fmla="*/ 203200 w 5334000"/>
              <a:gd name="connsiteY1" fmla="*/ 0 h 4724400"/>
              <a:gd name="connisteX2" fmla="*/ 5130800 w 5334000"/>
              <a:gd name="connsiteY2" fmla="*/ 0 h 4724400"/>
              <a:gd name="connisteX3" fmla="*/ 5334000 w 5334000"/>
              <a:gd name="connsiteY3" fmla="*/ 203200 h 4724400"/>
              <a:gd name="connisteX4" fmla="*/ 5334000 w 5334000"/>
              <a:gd name="connsiteY4" fmla="*/ 4521200 h 4724400"/>
              <a:gd name="connisteX5" fmla="*/ 5130800 w 5334000"/>
              <a:gd name="connsiteY5" fmla="*/ 4724400 h 4724400"/>
              <a:gd name="connisteX6" fmla="*/ 203200 w 5334000"/>
              <a:gd name="connsiteY6" fmla="*/ 4724400 h 4724400"/>
              <a:gd name="connisteX7" fmla="*/ 0 w 5334000"/>
              <a:gd name="connsiteY7" fmla="*/ 4521200 h 4724400"/>
              <a:gd name="connisteX8" fmla="*/ 0 w 53340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4521200"/>
                </a:lnTo>
                <a:cubicBezTo>
                  <a:pt x="5334000" y="4633424"/>
                  <a:pt x="5243024" y="4724400"/>
                  <a:pt x="51308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7"/>
            </p:custDataLst>
          </p:nvPr>
        </p:nvSpPr>
        <p:spPr>
          <a:xfrm>
            <a:off x="2514600" y="20574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016000" y="3937000"/>
            <a:ext cx="452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016000" y="4495800"/>
            <a:ext cx="452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248400" y="1524000"/>
            <a:ext cx="5334000" cy="4724400"/>
          </a:xfrm>
          <a:custGeom>
            <a:avLst/>
            <a:gdLst>
              <a:gd name="connisteX0" fmla="*/ 0 w 5334000"/>
              <a:gd name="connsiteY0" fmla="*/ 203200 h 4724400"/>
              <a:gd name="connisteX1" fmla="*/ 203200 w 5334000"/>
              <a:gd name="connsiteY1" fmla="*/ 0 h 4724400"/>
              <a:gd name="connisteX2" fmla="*/ 5130800 w 5334000"/>
              <a:gd name="connsiteY2" fmla="*/ 0 h 4724400"/>
              <a:gd name="connisteX3" fmla="*/ 5334000 w 5334000"/>
              <a:gd name="connsiteY3" fmla="*/ 203200 h 4724400"/>
              <a:gd name="connisteX4" fmla="*/ 5334000 w 5334000"/>
              <a:gd name="connsiteY4" fmla="*/ 4521200 h 4724400"/>
              <a:gd name="connisteX5" fmla="*/ 5130800 w 5334000"/>
              <a:gd name="connsiteY5" fmla="*/ 4724400 h 4724400"/>
              <a:gd name="connisteX6" fmla="*/ 203200 w 5334000"/>
              <a:gd name="connsiteY6" fmla="*/ 4724400 h 4724400"/>
              <a:gd name="connisteX7" fmla="*/ 0 w 5334000"/>
              <a:gd name="connsiteY7" fmla="*/ 4521200 h 4724400"/>
              <a:gd name="connisteX8" fmla="*/ 0 w 53340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4521200"/>
                </a:lnTo>
                <a:cubicBezTo>
                  <a:pt x="5334000" y="4633424"/>
                  <a:pt x="5243024" y="4724400"/>
                  <a:pt x="51308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1"/>
            </p:custDataLst>
          </p:nvPr>
        </p:nvSpPr>
        <p:spPr>
          <a:xfrm>
            <a:off x="8153400" y="20574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6654800" y="3937000"/>
            <a:ext cx="452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6654800" y="4495800"/>
            <a:ext cx="452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背景-装饰背景-并列-57_8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6"/>
            </p:custDataLst>
          </p:nvPr>
        </p:nvSpPr>
        <p:spPr>
          <a:xfrm>
            <a:off x="3149600" y="1524000"/>
            <a:ext cx="8432800" cy="2209800"/>
          </a:xfrm>
          <a:custGeom>
            <a:avLst/>
            <a:gdLst>
              <a:gd name="connisteX0" fmla="*/ 0 w 8432800"/>
              <a:gd name="connsiteY0" fmla="*/ 0 h 2209800"/>
              <a:gd name="connisteX1" fmla="*/ 8229600 w 8432800"/>
              <a:gd name="connsiteY1" fmla="*/ 0 h 2209800"/>
              <a:gd name="connisteX2" fmla="*/ 8432800 w 8432800"/>
              <a:gd name="connsiteY2" fmla="*/ 203200 h 2209800"/>
              <a:gd name="connisteX3" fmla="*/ 8432800 w 8432800"/>
              <a:gd name="connsiteY3" fmla="*/ 2006600 h 2209800"/>
              <a:gd name="connisteX4" fmla="*/ 8229600 w 8432800"/>
              <a:gd name="connsiteY4" fmla="*/ 2209800 h 2209800"/>
              <a:gd name="connisteX5" fmla="*/ 0 w 8432800"/>
              <a:gd name="connsiteY5" fmla="*/ 2209800 h 2209800"/>
              <a:gd name="connisteX6" fmla="*/ 0 w 84328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8432800" h="2209800">
                <a:moveTo>
                  <a:pt x="0" y="0"/>
                </a:moveTo>
                <a:lnTo>
                  <a:pt x="8229600" y="0"/>
                </a:lnTo>
                <a:cubicBezTo>
                  <a:pt x="8341824" y="0"/>
                  <a:pt x="8432800" y="90976"/>
                  <a:pt x="8432800" y="203200"/>
                </a:cubicBezTo>
                <a:lnTo>
                  <a:pt x="8432800" y="2006600"/>
                </a:lnTo>
                <a:cubicBezTo>
                  <a:pt x="8432800" y="2118824"/>
                  <a:pt x="8341824" y="2209800"/>
                  <a:pt x="82296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7"/>
            </p:custDataLst>
          </p:nvPr>
        </p:nvSpPr>
        <p:spPr>
          <a:xfrm>
            <a:off x="609600" y="15240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3454400" y="2044700"/>
            <a:ext cx="7823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3454400" y="2603500"/>
            <a:ext cx="7823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3149600" y="4038600"/>
            <a:ext cx="8432800" cy="2209800"/>
          </a:xfrm>
          <a:custGeom>
            <a:avLst/>
            <a:gdLst>
              <a:gd name="connisteX0" fmla="*/ 0 w 8432800"/>
              <a:gd name="connsiteY0" fmla="*/ 0 h 2209800"/>
              <a:gd name="connisteX1" fmla="*/ 8229600 w 8432800"/>
              <a:gd name="connsiteY1" fmla="*/ 0 h 2209800"/>
              <a:gd name="connisteX2" fmla="*/ 8432800 w 8432800"/>
              <a:gd name="connsiteY2" fmla="*/ 203200 h 2209800"/>
              <a:gd name="connisteX3" fmla="*/ 8432800 w 8432800"/>
              <a:gd name="connsiteY3" fmla="*/ 2006600 h 2209800"/>
              <a:gd name="connisteX4" fmla="*/ 8229600 w 8432800"/>
              <a:gd name="connsiteY4" fmla="*/ 2209800 h 2209800"/>
              <a:gd name="connisteX5" fmla="*/ 0 w 8432800"/>
              <a:gd name="connsiteY5" fmla="*/ 2209800 h 2209800"/>
              <a:gd name="connisteX6" fmla="*/ 0 w 84328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8432800" h="2209800">
                <a:moveTo>
                  <a:pt x="0" y="0"/>
                </a:moveTo>
                <a:lnTo>
                  <a:pt x="8229600" y="0"/>
                </a:lnTo>
                <a:cubicBezTo>
                  <a:pt x="8341824" y="0"/>
                  <a:pt x="8432800" y="90976"/>
                  <a:pt x="8432800" y="203200"/>
                </a:cubicBezTo>
                <a:lnTo>
                  <a:pt x="8432800" y="2006600"/>
                </a:lnTo>
                <a:cubicBezTo>
                  <a:pt x="8432800" y="2118824"/>
                  <a:pt x="8341824" y="2209800"/>
                  <a:pt x="82296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1"/>
            </p:custDataLst>
          </p:nvPr>
        </p:nvSpPr>
        <p:spPr>
          <a:xfrm>
            <a:off x="609600" y="40386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3454400" y="4559300"/>
            <a:ext cx="7823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3454400" y="5118100"/>
            <a:ext cx="7823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8_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6"/>
            </p:custDataLst>
          </p:nvPr>
        </p:nvSpPr>
        <p:spPr>
          <a:xfrm>
            <a:off x="609600" y="1524000"/>
            <a:ext cx="5334000" cy="4724400"/>
          </a:xfrm>
          <a:custGeom>
            <a:avLst/>
            <a:gdLst>
              <a:gd name="connisteX0" fmla="*/ 0 w 5334000"/>
              <a:gd name="connsiteY0" fmla="*/ 203200 h 4724400"/>
              <a:gd name="connisteX1" fmla="*/ 203200 w 5334000"/>
              <a:gd name="connsiteY1" fmla="*/ 0 h 4724400"/>
              <a:gd name="connisteX2" fmla="*/ 5130800 w 5334000"/>
              <a:gd name="connsiteY2" fmla="*/ 0 h 4724400"/>
              <a:gd name="connisteX3" fmla="*/ 5334000 w 5334000"/>
              <a:gd name="connsiteY3" fmla="*/ 203200 h 4724400"/>
              <a:gd name="connisteX4" fmla="*/ 5334000 w 5334000"/>
              <a:gd name="connsiteY4" fmla="*/ 4521200 h 4724400"/>
              <a:gd name="connisteX5" fmla="*/ 5130800 w 5334000"/>
              <a:gd name="connsiteY5" fmla="*/ 4724400 h 4724400"/>
              <a:gd name="connisteX6" fmla="*/ 203200 w 5334000"/>
              <a:gd name="connsiteY6" fmla="*/ 4724400 h 4724400"/>
              <a:gd name="connisteX7" fmla="*/ 0 w 5334000"/>
              <a:gd name="connsiteY7" fmla="*/ 4521200 h 4724400"/>
              <a:gd name="connisteX8" fmla="*/ 0 w 53340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4521200"/>
                </a:lnTo>
                <a:cubicBezTo>
                  <a:pt x="5334000" y="4633424"/>
                  <a:pt x="5243024" y="4724400"/>
                  <a:pt x="51308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7"/>
            </p:custDataLst>
          </p:nvPr>
        </p:nvSpPr>
        <p:spPr>
          <a:xfrm>
            <a:off x="914400" y="1828800"/>
            <a:ext cx="4724400" cy="19304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39624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4419600"/>
            <a:ext cx="47244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248400" y="1524000"/>
            <a:ext cx="5334000" cy="4724400"/>
          </a:xfrm>
          <a:custGeom>
            <a:avLst/>
            <a:gdLst>
              <a:gd name="connisteX0" fmla="*/ 0 w 5334000"/>
              <a:gd name="connsiteY0" fmla="*/ 203200 h 4724400"/>
              <a:gd name="connisteX1" fmla="*/ 203200 w 5334000"/>
              <a:gd name="connsiteY1" fmla="*/ 0 h 4724400"/>
              <a:gd name="connisteX2" fmla="*/ 5130800 w 5334000"/>
              <a:gd name="connsiteY2" fmla="*/ 0 h 4724400"/>
              <a:gd name="connisteX3" fmla="*/ 5334000 w 5334000"/>
              <a:gd name="connsiteY3" fmla="*/ 203200 h 4724400"/>
              <a:gd name="connisteX4" fmla="*/ 5334000 w 5334000"/>
              <a:gd name="connsiteY4" fmla="*/ 4521200 h 4724400"/>
              <a:gd name="connisteX5" fmla="*/ 5130800 w 5334000"/>
              <a:gd name="connsiteY5" fmla="*/ 4724400 h 4724400"/>
              <a:gd name="connisteX6" fmla="*/ 203200 w 5334000"/>
              <a:gd name="connsiteY6" fmla="*/ 4724400 h 4724400"/>
              <a:gd name="connisteX7" fmla="*/ 0 w 5334000"/>
              <a:gd name="connsiteY7" fmla="*/ 4521200 h 4724400"/>
              <a:gd name="connisteX8" fmla="*/ 0 w 53340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4521200"/>
                </a:lnTo>
                <a:cubicBezTo>
                  <a:pt x="5334000" y="4633424"/>
                  <a:pt x="5243024" y="4724400"/>
                  <a:pt x="51308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1"/>
            </p:custDataLst>
          </p:nvPr>
        </p:nvSpPr>
        <p:spPr>
          <a:xfrm>
            <a:off x="6553200" y="1828800"/>
            <a:ext cx="4724400" cy="19304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6553200" y="39624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6553200" y="4419600"/>
            <a:ext cx="47244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9_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6"/>
            </p:custDataLst>
          </p:nvPr>
        </p:nvSpPr>
        <p:spPr>
          <a:xfrm>
            <a:off x="609600" y="1524000"/>
            <a:ext cx="10972800" cy="3251200"/>
          </a:xfrm>
          <a:custGeom>
            <a:avLst/>
            <a:gdLst>
              <a:gd name="connisteX0" fmla="*/ 0 w 10972800"/>
              <a:gd name="connsiteY0" fmla="*/ 203200 h 3251200"/>
              <a:gd name="connisteX1" fmla="*/ 203200 w 10972800"/>
              <a:gd name="connsiteY1" fmla="*/ 0 h 3251200"/>
              <a:gd name="connisteX2" fmla="*/ 10769600 w 10972800"/>
              <a:gd name="connsiteY2" fmla="*/ 0 h 3251200"/>
              <a:gd name="connisteX3" fmla="*/ 10972800 w 10972800"/>
              <a:gd name="connsiteY3" fmla="*/ 203200 h 3251200"/>
              <a:gd name="connisteX4" fmla="*/ 10972800 w 10972800"/>
              <a:gd name="connsiteY4" fmla="*/ 3048000 h 3251200"/>
              <a:gd name="connisteX5" fmla="*/ 10769600 w 10972800"/>
              <a:gd name="connsiteY5" fmla="*/ 3251200 h 3251200"/>
              <a:gd name="connisteX6" fmla="*/ 203200 w 10972800"/>
              <a:gd name="connsiteY6" fmla="*/ 3251200 h 3251200"/>
              <a:gd name="connisteX7" fmla="*/ 0 w 10972800"/>
              <a:gd name="connsiteY7" fmla="*/ 3048000 h 3251200"/>
              <a:gd name="connisteX8" fmla="*/ 0 w 10972800"/>
              <a:gd name="connsiteY8" fmla="*/ 203200 h 3251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251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048000"/>
                </a:lnTo>
                <a:cubicBezTo>
                  <a:pt x="10972800" y="3160224"/>
                  <a:pt x="10881824" y="3251200"/>
                  <a:pt x="10769600" y="3251200"/>
                </a:cubicBezTo>
                <a:lnTo>
                  <a:pt x="203200" y="3251200"/>
                </a:lnTo>
                <a:cubicBezTo>
                  <a:pt x="90976" y="3251200"/>
                  <a:pt x="0" y="3160224"/>
                  <a:pt x="0" y="3048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5080000"/>
            <a:ext cx="10972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56388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1_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4089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6"/>
            </p:custDataLst>
          </p:nvPr>
        </p:nvSpPr>
        <p:spPr>
          <a:xfrm>
            <a:off x="609600" y="609600"/>
            <a:ext cx="10972800" cy="2946400"/>
          </a:xfrm>
          <a:custGeom>
            <a:avLst/>
            <a:gdLst>
              <a:gd name="connisteX0" fmla="*/ 0 w 10972800"/>
              <a:gd name="connsiteY0" fmla="*/ 203200 h 2946400"/>
              <a:gd name="connisteX1" fmla="*/ 203200 w 10972800"/>
              <a:gd name="connsiteY1" fmla="*/ 0 h 2946400"/>
              <a:gd name="connisteX2" fmla="*/ 10769600 w 10972800"/>
              <a:gd name="connsiteY2" fmla="*/ 0 h 2946400"/>
              <a:gd name="connisteX3" fmla="*/ 10972800 w 10972800"/>
              <a:gd name="connsiteY3" fmla="*/ 203200 h 2946400"/>
              <a:gd name="connisteX4" fmla="*/ 10972800 w 10972800"/>
              <a:gd name="connsiteY4" fmla="*/ 2743200 h 2946400"/>
              <a:gd name="connisteX5" fmla="*/ 10769600 w 10972800"/>
              <a:gd name="connsiteY5" fmla="*/ 2946400 h 2946400"/>
              <a:gd name="connisteX6" fmla="*/ 203200 w 10972800"/>
              <a:gd name="connsiteY6" fmla="*/ 2946400 h 2946400"/>
              <a:gd name="connisteX7" fmla="*/ 0 w 10972800"/>
              <a:gd name="connsiteY7" fmla="*/ 2743200 h 2946400"/>
              <a:gd name="connisteX8" fmla="*/ 0 w 10972800"/>
              <a:gd name="connsiteY8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743200"/>
                </a:lnTo>
                <a:cubicBezTo>
                  <a:pt x="10972800" y="2855424"/>
                  <a:pt x="10881824" y="2946400"/>
                  <a:pt x="10769600" y="2946400"/>
                </a:cubicBezTo>
                <a:lnTo>
                  <a:pt x="203200" y="2946400"/>
                </a:lnTo>
                <a:cubicBezTo>
                  <a:pt x="90976" y="2946400"/>
                  <a:pt x="0" y="2855424"/>
                  <a:pt x="0" y="2743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5080000"/>
            <a:ext cx="10972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56388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左标上右内下图-装饰无-默认位置-并列-62_15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4114800"/>
            <a:ext cx="10972800" cy="2133600"/>
          </a:xfrm>
          <a:custGeom>
            <a:avLst/>
            <a:gdLst>
              <a:gd name="connisteX0" fmla="*/ 0 w 10972800"/>
              <a:gd name="connsiteY0" fmla="*/ 203200 h 2133600"/>
              <a:gd name="connisteX1" fmla="*/ 203200 w 10972800"/>
              <a:gd name="connsiteY1" fmla="*/ 0 h 2133600"/>
              <a:gd name="connisteX2" fmla="*/ 10769600 w 10972800"/>
              <a:gd name="connsiteY2" fmla="*/ 0 h 2133600"/>
              <a:gd name="connisteX3" fmla="*/ 10972800 w 10972800"/>
              <a:gd name="connsiteY3" fmla="*/ 203200 h 2133600"/>
              <a:gd name="connisteX4" fmla="*/ 10972800 w 10972800"/>
              <a:gd name="connsiteY4" fmla="*/ 1930400 h 2133600"/>
              <a:gd name="connisteX5" fmla="*/ 10769600 w 10972800"/>
              <a:gd name="connsiteY5" fmla="*/ 2133600 h 2133600"/>
              <a:gd name="connisteX6" fmla="*/ 203200 w 10972800"/>
              <a:gd name="connsiteY6" fmla="*/ 2133600 h 2133600"/>
              <a:gd name="connisteX7" fmla="*/ 0 w 10972800"/>
              <a:gd name="connsiteY7" fmla="*/ 1930400 h 2133600"/>
              <a:gd name="connisteX8" fmla="*/ 0 w 10972800"/>
              <a:gd name="connsiteY8" fmla="*/ 203200 h 2133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133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930400"/>
                </a:lnTo>
                <a:cubicBezTo>
                  <a:pt x="10972800" y="2042624"/>
                  <a:pt x="10881824" y="2133600"/>
                  <a:pt x="10769600" y="2133600"/>
                </a:cubicBezTo>
                <a:lnTo>
                  <a:pt x="203200" y="2133600"/>
                </a:lnTo>
                <a:cubicBezTo>
                  <a:pt x="90976" y="2133600"/>
                  <a:pt x="0" y="2042624"/>
                  <a:pt x="0" y="1930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>
          <a:xfrm>
            <a:off x="4648200" y="609600"/>
            <a:ext cx="762000" cy="762000"/>
          </a:xfrm>
          <a:custGeom>
            <a:avLst/>
            <a:gdLst>
              <a:gd name="connisteX0" fmla="*/ 0 w 762000"/>
              <a:gd name="connsiteY0" fmla="*/ 381000 h 762000"/>
              <a:gd name="connisteX1" fmla="*/ 381000 w 762000"/>
              <a:gd name="connsiteY1" fmla="*/ 0 h 762000"/>
              <a:gd name="connisteX2" fmla="*/ 381000 w 762000"/>
              <a:gd name="connsiteY2" fmla="*/ 0 h 762000"/>
              <a:gd name="connisteX3" fmla="*/ 762000 w 762000"/>
              <a:gd name="connsiteY3" fmla="*/ 381000 h 762000"/>
              <a:gd name="connisteX4" fmla="*/ 762000 w 762000"/>
              <a:gd name="connsiteY4" fmla="*/ 381000 h 762000"/>
              <a:gd name="connisteX5" fmla="*/ 381000 w 762000"/>
              <a:gd name="connsiteY5" fmla="*/ 762000 h 762000"/>
              <a:gd name="connisteX6" fmla="*/ 381000 w 762000"/>
              <a:gd name="connsiteY6" fmla="*/ 762000 h 762000"/>
              <a:gd name="connisteX7" fmla="*/ 0 w 762000"/>
              <a:gd name="connsiteY7" fmla="*/ 381000 h 762000"/>
              <a:gd name="connisteX8" fmla="*/ 0 w 762000"/>
              <a:gd name="connsiteY8" fmla="*/ 3810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762000" h="762000">
                <a:moveTo>
                  <a:pt x="0" y="381000"/>
                </a:moveTo>
                <a:cubicBezTo>
                  <a:pt x="0" y="170580"/>
                  <a:pt x="170580" y="0"/>
                  <a:pt x="381000" y="0"/>
                </a:cubicBezTo>
                <a:lnTo>
                  <a:pt x="381000" y="0"/>
                </a:lnTo>
                <a:cubicBezTo>
                  <a:pt x="591420" y="0"/>
                  <a:pt x="762000" y="170580"/>
                  <a:pt x="762000" y="381000"/>
                </a:cubicBezTo>
                <a:lnTo>
                  <a:pt x="762000" y="381000"/>
                </a:lnTo>
                <a:cubicBezTo>
                  <a:pt x="762000" y="591420"/>
                  <a:pt x="591420" y="762000"/>
                  <a:pt x="381000" y="762000"/>
                </a:cubicBezTo>
                <a:lnTo>
                  <a:pt x="381000" y="762000"/>
                </a:lnTo>
                <a:cubicBezTo>
                  <a:pt x="170580" y="762000"/>
                  <a:pt x="0" y="591420"/>
                  <a:pt x="0" y="381000"/>
                </a:cubicBezTo>
                <a:lnTo>
                  <a:pt x="0" y="3810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图片占位符 13"/>
          <p:cNvSpPr>
            <a:spLocks noGrp="1"/>
          </p:cNvSpPr>
          <p:nvPr>
            <p:ph type="pic" idx="16391" hasCustomPrompt="1"/>
            <p:custDataLst>
              <p:tags r:id="rId8"/>
            </p:custDataLst>
          </p:nvPr>
        </p:nvSpPr>
        <p:spPr>
          <a:xfrm>
            <a:off x="4826000" y="787400"/>
            <a:ext cx="406400" cy="406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6" hasCustomPrompt="1"/>
            <p:custDataLst>
              <p:tags r:id="rId9"/>
            </p:custDataLst>
          </p:nvPr>
        </p:nvSpPr>
        <p:spPr>
          <a:xfrm>
            <a:off x="5613400" y="609600"/>
            <a:ext cx="5969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7" hasCustomPrompt="1"/>
            <p:custDataLst>
              <p:tags r:id="rId10"/>
            </p:custDataLst>
          </p:nvPr>
        </p:nvSpPr>
        <p:spPr>
          <a:xfrm>
            <a:off x="5613400" y="1066800"/>
            <a:ext cx="5969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16394" hasCustomPrompt="1"/>
            <p:custDataLst>
              <p:tags r:id="rId11"/>
            </p:custDataLst>
          </p:nvPr>
        </p:nvSpPr>
        <p:spPr>
          <a:xfrm>
            <a:off x="4648200" y="2286000"/>
            <a:ext cx="762000" cy="762000"/>
          </a:xfrm>
          <a:custGeom>
            <a:avLst/>
            <a:gdLst>
              <a:gd name="connisteX0" fmla="*/ 0 w 762000"/>
              <a:gd name="connsiteY0" fmla="*/ 381000 h 762000"/>
              <a:gd name="connisteX1" fmla="*/ 381000 w 762000"/>
              <a:gd name="connsiteY1" fmla="*/ 0 h 762000"/>
              <a:gd name="connisteX2" fmla="*/ 381000 w 762000"/>
              <a:gd name="connsiteY2" fmla="*/ 0 h 762000"/>
              <a:gd name="connisteX3" fmla="*/ 762000 w 762000"/>
              <a:gd name="connsiteY3" fmla="*/ 381000 h 762000"/>
              <a:gd name="connisteX4" fmla="*/ 762000 w 762000"/>
              <a:gd name="connsiteY4" fmla="*/ 381000 h 762000"/>
              <a:gd name="connisteX5" fmla="*/ 381000 w 762000"/>
              <a:gd name="connsiteY5" fmla="*/ 762000 h 762000"/>
              <a:gd name="connisteX6" fmla="*/ 381000 w 762000"/>
              <a:gd name="connsiteY6" fmla="*/ 762000 h 762000"/>
              <a:gd name="connisteX7" fmla="*/ 0 w 762000"/>
              <a:gd name="connsiteY7" fmla="*/ 381000 h 762000"/>
              <a:gd name="connisteX8" fmla="*/ 0 w 762000"/>
              <a:gd name="connsiteY8" fmla="*/ 3810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762000" h="762000">
                <a:moveTo>
                  <a:pt x="0" y="381000"/>
                </a:moveTo>
                <a:cubicBezTo>
                  <a:pt x="0" y="170580"/>
                  <a:pt x="170580" y="0"/>
                  <a:pt x="381000" y="0"/>
                </a:cubicBezTo>
                <a:lnTo>
                  <a:pt x="381000" y="0"/>
                </a:lnTo>
                <a:cubicBezTo>
                  <a:pt x="591420" y="0"/>
                  <a:pt x="762000" y="170580"/>
                  <a:pt x="762000" y="381000"/>
                </a:cubicBezTo>
                <a:lnTo>
                  <a:pt x="762000" y="381000"/>
                </a:lnTo>
                <a:cubicBezTo>
                  <a:pt x="762000" y="591420"/>
                  <a:pt x="591420" y="762000"/>
                  <a:pt x="381000" y="762000"/>
                </a:cubicBezTo>
                <a:lnTo>
                  <a:pt x="381000" y="762000"/>
                </a:lnTo>
                <a:cubicBezTo>
                  <a:pt x="170580" y="762000"/>
                  <a:pt x="0" y="591420"/>
                  <a:pt x="0" y="381000"/>
                </a:cubicBezTo>
                <a:lnTo>
                  <a:pt x="0" y="3810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图片占位符 17"/>
          <p:cNvSpPr>
            <a:spLocks noGrp="1"/>
          </p:cNvSpPr>
          <p:nvPr>
            <p:ph type="pic" idx="16393" hasCustomPrompt="1"/>
            <p:custDataLst>
              <p:tags r:id="rId12"/>
            </p:custDataLst>
          </p:nvPr>
        </p:nvSpPr>
        <p:spPr>
          <a:xfrm>
            <a:off x="4826000" y="2463800"/>
            <a:ext cx="406400" cy="406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8" hasCustomPrompt="1"/>
            <p:custDataLst>
              <p:tags r:id="rId13"/>
            </p:custDataLst>
          </p:nvPr>
        </p:nvSpPr>
        <p:spPr>
          <a:xfrm>
            <a:off x="5613400" y="2286000"/>
            <a:ext cx="5969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89" hasCustomPrompt="1"/>
            <p:custDataLst>
              <p:tags r:id="rId14"/>
            </p:custDataLst>
          </p:nvPr>
        </p:nvSpPr>
        <p:spPr>
          <a:xfrm>
            <a:off x="5613400" y="2743200"/>
            <a:ext cx="5969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039" y="516256"/>
            <a:ext cx="10515890" cy="132434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39" y="1935192"/>
            <a:ext cx="5163349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039" y="2818085"/>
            <a:ext cx="5163349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6931" y="1935192"/>
            <a:ext cx="5186998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6931" y="2818085"/>
            <a:ext cx="5186998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7_1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09600" y="23876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609600" y="2946400"/>
            <a:ext cx="3251200" cy="2438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4470400" y="23876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4470400" y="2946400"/>
            <a:ext cx="3251200" cy="2438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8331200" y="23876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8331200" y="2946400"/>
            <a:ext cx="3251200" cy="2438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1_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6"/>
            </p:custDataLst>
          </p:nvPr>
        </p:nvSpPr>
        <p:spPr>
          <a:xfrm>
            <a:off x="4648200" y="1524000"/>
            <a:ext cx="6934200" cy="4724400"/>
          </a:xfrm>
          <a:custGeom>
            <a:avLst/>
            <a:gdLst>
              <a:gd name="connisteX0" fmla="*/ 0 w 6934200"/>
              <a:gd name="connsiteY0" fmla="*/ 0 h 4724400"/>
              <a:gd name="connisteX1" fmla="*/ 6731000 w 6934200"/>
              <a:gd name="connsiteY1" fmla="*/ 0 h 4724400"/>
              <a:gd name="connisteX2" fmla="*/ 6934200 w 6934200"/>
              <a:gd name="connsiteY2" fmla="*/ 203200 h 4724400"/>
              <a:gd name="connisteX3" fmla="*/ 6934200 w 6934200"/>
              <a:gd name="connsiteY3" fmla="*/ 4521200 h 4724400"/>
              <a:gd name="connisteX4" fmla="*/ 6731000 w 6934200"/>
              <a:gd name="connsiteY4" fmla="*/ 4724400 h 4724400"/>
              <a:gd name="connisteX5" fmla="*/ 0 w 6934200"/>
              <a:gd name="connsiteY5" fmla="*/ 4724400 h 4724400"/>
              <a:gd name="connisteX6" fmla="*/ 0 w 69342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6934200" h="4724400">
                <a:moveTo>
                  <a:pt x="0" y="0"/>
                </a:moveTo>
                <a:lnTo>
                  <a:pt x="6731000" y="0"/>
                </a:lnTo>
                <a:cubicBezTo>
                  <a:pt x="6843224" y="0"/>
                  <a:pt x="6934200" y="90976"/>
                  <a:pt x="6934200" y="203200"/>
                </a:cubicBezTo>
                <a:lnTo>
                  <a:pt x="6934200" y="4521200"/>
                </a:lnTo>
                <a:cubicBezTo>
                  <a:pt x="6934200" y="4633424"/>
                  <a:pt x="6843224" y="4724400"/>
                  <a:pt x="67310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609600" y="1524000"/>
            <a:ext cx="4038600" cy="4724400"/>
          </a:xfrm>
          <a:custGeom>
            <a:avLst/>
            <a:gdLst>
              <a:gd name="connisteX0" fmla="*/ 0 w 4038600"/>
              <a:gd name="connsiteY0" fmla="*/ 203200 h 4724400"/>
              <a:gd name="connisteX1" fmla="*/ 203200 w 4038600"/>
              <a:gd name="connsiteY1" fmla="*/ 0 h 4724400"/>
              <a:gd name="connisteX2" fmla="*/ 4038600 w 4038600"/>
              <a:gd name="connsiteY2" fmla="*/ 0 h 4724400"/>
              <a:gd name="connisteX3" fmla="*/ 4038600 w 4038600"/>
              <a:gd name="connsiteY3" fmla="*/ 4724400 h 4724400"/>
              <a:gd name="connisteX4" fmla="*/ 203200 w 4038600"/>
              <a:gd name="connsiteY4" fmla="*/ 4724400 h 4724400"/>
              <a:gd name="connisteX5" fmla="*/ 0 w 4038600"/>
              <a:gd name="connsiteY5" fmla="*/ 4521200 h 4724400"/>
              <a:gd name="connisteX6" fmla="*/ 0 w 40386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40386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038600" y="0"/>
                </a:lnTo>
                <a:lnTo>
                  <a:pt x="40386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066800" y="2692400"/>
            <a:ext cx="3124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066800" y="3251200"/>
            <a:ext cx="3124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0_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6"/>
            </p:custDataLst>
          </p:nvPr>
        </p:nvSpPr>
        <p:spPr>
          <a:xfrm>
            <a:off x="609600" y="1524000"/>
            <a:ext cx="4038600" cy="4724400"/>
          </a:xfrm>
          <a:custGeom>
            <a:avLst/>
            <a:gdLst>
              <a:gd name="connisteX0" fmla="*/ 0 w 4038600"/>
              <a:gd name="connsiteY0" fmla="*/ 203200 h 4724400"/>
              <a:gd name="connisteX1" fmla="*/ 203200 w 4038600"/>
              <a:gd name="connsiteY1" fmla="*/ 0 h 4724400"/>
              <a:gd name="connisteX2" fmla="*/ 4038600 w 4038600"/>
              <a:gd name="connsiteY2" fmla="*/ 0 h 4724400"/>
              <a:gd name="connisteX3" fmla="*/ 4038600 w 4038600"/>
              <a:gd name="connsiteY3" fmla="*/ 4724400 h 4724400"/>
              <a:gd name="connisteX4" fmla="*/ 203200 w 4038600"/>
              <a:gd name="connsiteY4" fmla="*/ 4724400 h 4724400"/>
              <a:gd name="connisteX5" fmla="*/ 0 w 4038600"/>
              <a:gd name="connsiteY5" fmla="*/ 4521200 h 4724400"/>
              <a:gd name="connisteX6" fmla="*/ 0 w 40386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40386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038600" y="0"/>
                </a:lnTo>
                <a:lnTo>
                  <a:pt x="40386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4648200" y="1524000"/>
            <a:ext cx="6934200" cy="4724400"/>
          </a:xfrm>
          <a:custGeom>
            <a:avLst/>
            <a:gdLst>
              <a:gd name="connisteX0" fmla="*/ 0 w 6934200"/>
              <a:gd name="connsiteY0" fmla="*/ 0 h 4724400"/>
              <a:gd name="connisteX1" fmla="*/ 6731000 w 6934200"/>
              <a:gd name="connsiteY1" fmla="*/ 0 h 4724400"/>
              <a:gd name="connisteX2" fmla="*/ 6934200 w 6934200"/>
              <a:gd name="connsiteY2" fmla="*/ 203200 h 4724400"/>
              <a:gd name="connisteX3" fmla="*/ 6934200 w 6934200"/>
              <a:gd name="connsiteY3" fmla="*/ 4521200 h 4724400"/>
              <a:gd name="connisteX4" fmla="*/ 6731000 w 6934200"/>
              <a:gd name="connsiteY4" fmla="*/ 4724400 h 4724400"/>
              <a:gd name="connisteX5" fmla="*/ 0 w 6934200"/>
              <a:gd name="connsiteY5" fmla="*/ 4724400 h 4724400"/>
              <a:gd name="connisteX6" fmla="*/ 0 w 69342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6934200" h="4724400">
                <a:moveTo>
                  <a:pt x="0" y="0"/>
                </a:moveTo>
                <a:lnTo>
                  <a:pt x="6731000" y="0"/>
                </a:lnTo>
                <a:cubicBezTo>
                  <a:pt x="6843224" y="0"/>
                  <a:pt x="6934200" y="90976"/>
                  <a:pt x="6934200" y="203200"/>
                </a:cubicBezTo>
                <a:lnTo>
                  <a:pt x="6934200" y="4521200"/>
                </a:lnTo>
                <a:cubicBezTo>
                  <a:pt x="6934200" y="4633424"/>
                  <a:pt x="6843224" y="4724400"/>
                  <a:pt x="67310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5105400" y="3149600"/>
            <a:ext cx="6019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5105400" y="3708400"/>
            <a:ext cx="60198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3_2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4" hasCustomPrompt="1"/>
            <p:custDataLst>
              <p:tags r:id="rId6"/>
            </p:custDataLst>
          </p:nvPr>
        </p:nvSpPr>
        <p:spPr>
          <a:xfrm>
            <a:off x="609600" y="1524000"/>
            <a:ext cx="10972800" cy="1879600"/>
          </a:xfrm>
          <a:custGeom>
            <a:avLst/>
            <a:gdLst>
              <a:gd name="connisteX0" fmla="*/ 0 w 10972800"/>
              <a:gd name="connsiteY0" fmla="*/ 203200 h 1879600"/>
              <a:gd name="connisteX1" fmla="*/ 203200 w 10972800"/>
              <a:gd name="connsiteY1" fmla="*/ 0 h 1879600"/>
              <a:gd name="connisteX2" fmla="*/ 10769600 w 10972800"/>
              <a:gd name="connsiteY2" fmla="*/ 0 h 1879600"/>
              <a:gd name="connisteX3" fmla="*/ 10972800 w 10972800"/>
              <a:gd name="connsiteY3" fmla="*/ 203200 h 1879600"/>
              <a:gd name="connisteX4" fmla="*/ 10972800 w 10972800"/>
              <a:gd name="connsiteY4" fmla="*/ 1676400 h 1879600"/>
              <a:gd name="connisteX5" fmla="*/ 10769600 w 10972800"/>
              <a:gd name="connsiteY5" fmla="*/ 1879600 h 1879600"/>
              <a:gd name="connisteX6" fmla="*/ 203200 w 10972800"/>
              <a:gd name="connsiteY6" fmla="*/ 1879600 h 1879600"/>
              <a:gd name="connisteX7" fmla="*/ 0 w 10972800"/>
              <a:gd name="connsiteY7" fmla="*/ 1676400 h 1879600"/>
              <a:gd name="connisteX8" fmla="*/ 0 w 10972800"/>
              <a:gd name="connsiteY8" fmla="*/ 203200 h 187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1879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676400"/>
                </a:lnTo>
                <a:cubicBezTo>
                  <a:pt x="10972800" y="1788624"/>
                  <a:pt x="10881824" y="1879600"/>
                  <a:pt x="10769600" y="1879600"/>
                </a:cubicBezTo>
                <a:lnTo>
                  <a:pt x="203200" y="1879600"/>
                </a:lnTo>
                <a:cubicBezTo>
                  <a:pt x="90976" y="1879600"/>
                  <a:pt x="0" y="1788624"/>
                  <a:pt x="0" y="1676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3860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4419600"/>
            <a:ext cx="2286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3505200" y="3860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3505200" y="4419600"/>
            <a:ext cx="2286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6400800" y="3860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6400800" y="4419600"/>
            <a:ext cx="2286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9296400" y="3860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3" hasCustomPrompt="1"/>
            <p:custDataLst>
              <p:tags r:id="rId14"/>
            </p:custDataLst>
          </p:nvPr>
        </p:nvSpPr>
        <p:spPr>
          <a:xfrm>
            <a:off x="9296400" y="4419600"/>
            <a:ext cx="2286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2_1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553200" y="18034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553200" y="2362200"/>
            <a:ext cx="5029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6553200" y="41910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6553200" y="4749800"/>
            <a:ext cx="5029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右叠-颜色错位-并列-32_8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1" hasCustomPrompt="1"/>
            <p:custDataLst>
              <p:tags r:id="rId6"/>
            </p:custDataLst>
          </p:nvPr>
        </p:nvSpPr>
        <p:spPr>
          <a:xfrm>
            <a:off x="609600" y="1524000"/>
            <a:ext cx="10972800" cy="2209800"/>
          </a:xfrm>
          <a:custGeom>
            <a:avLst/>
            <a:gdLst>
              <a:gd name="connisteX0" fmla="*/ 0 w 10972800"/>
              <a:gd name="connsiteY0" fmla="*/ 203200 h 2209800"/>
              <a:gd name="connisteX1" fmla="*/ 203200 w 10972800"/>
              <a:gd name="connsiteY1" fmla="*/ 0 h 2209800"/>
              <a:gd name="connisteX2" fmla="*/ 10769600 w 10972800"/>
              <a:gd name="connsiteY2" fmla="*/ 0 h 2209800"/>
              <a:gd name="connisteX3" fmla="*/ 10972800 w 10972800"/>
              <a:gd name="connsiteY3" fmla="*/ 203200 h 2209800"/>
              <a:gd name="connisteX4" fmla="*/ 10972800 w 10972800"/>
              <a:gd name="connsiteY4" fmla="*/ 2006600 h 2209800"/>
              <a:gd name="connisteX5" fmla="*/ 10769600 w 10972800"/>
              <a:gd name="connsiteY5" fmla="*/ 2209800 h 2209800"/>
              <a:gd name="connisteX6" fmla="*/ 203200 w 10972800"/>
              <a:gd name="connsiteY6" fmla="*/ 2209800 h 2209800"/>
              <a:gd name="connisteX7" fmla="*/ 0 w 10972800"/>
              <a:gd name="connsiteY7" fmla="*/ 2006600 h 2209800"/>
              <a:gd name="connisteX8" fmla="*/ 0 w 109728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006600"/>
                </a:lnTo>
                <a:cubicBezTo>
                  <a:pt x="10972800" y="2118824"/>
                  <a:pt x="10881824" y="2209800"/>
                  <a:pt x="107696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>
          <a:xfrm>
            <a:off x="1016000" y="18669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图片占位符 13"/>
          <p:cNvSpPr>
            <a:spLocks noGrp="1"/>
          </p:cNvSpPr>
          <p:nvPr>
            <p:ph type="pic" idx="16390" hasCustomPrompt="1"/>
            <p:custDataLst>
              <p:tags r:id="rId8"/>
            </p:custDataLst>
          </p:nvPr>
        </p:nvSpPr>
        <p:spPr>
          <a:xfrm>
            <a:off x="1371600" y="2222500"/>
            <a:ext cx="812800" cy="812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6" hasCustomPrompt="1"/>
            <p:custDataLst>
              <p:tags r:id="rId9"/>
            </p:custDataLst>
          </p:nvPr>
        </p:nvSpPr>
        <p:spPr>
          <a:xfrm>
            <a:off x="2895600" y="2044700"/>
            <a:ext cx="8280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7" hasCustomPrompt="1"/>
            <p:custDataLst>
              <p:tags r:id="rId10"/>
            </p:custDataLst>
          </p:nvPr>
        </p:nvSpPr>
        <p:spPr>
          <a:xfrm>
            <a:off x="2895600" y="2603500"/>
            <a:ext cx="8280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16394" hasCustomPrompt="1"/>
            <p:custDataLst>
              <p:tags r:id="rId11"/>
            </p:custDataLst>
          </p:nvPr>
        </p:nvSpPr>
        <p:spPr>
          <a:xfrm>
            <a:off x="609600" y="4038600"/>
            <a:ext cx="10972800" cy="2209800"/>
          </a:xfrm>
          <a:custGeom>
            <a:avLst/>
            <a:gdLst>
              <a:gd name="connisteX0" fmla="*/ 0 w 10972800"/>
              <a:gd name="connsiteY0" fmla="*/ 203200 h 2209800"/>
              <a:gd name="connisteX1" fmla="*/ 203200 w 10972800"/>
              <a:gd name="connsiteY1" fmla="*/ 0 h 2209800"/>
              <a:gd name="connisteX2" fmla="*/ 10769600 w 10972800"/>
              <a:gd name="connsiteY2" fmla="*/ 0 h 2209800"/>
              <a:gd name="connisteX3" fmla="*/ 10972800 w 10972800"/>
              <a:gd name="connsiteY3" fmla="*/ 203200 h 2209800"/>
              <a:gd name="connisteX4" fmla="*/ 10972800 w 10972800"/>
              <a:gd name="connsiteY4" fmla="*/ 2006600 h 2209800"/>
              <a:gd name="connisteX5" fmla="*/ 10769600 w 10972800"/>
              <a:gd name="connsiteY5" fmla="*/ 2209800 h 2209800"/>
              <a:gd name="connisteX6" fmla="*/ 203200 w 10972800"/>
              <a:gd name="connsiteY6" fmla="*/ 2209800 h 2209800"/>
              <a:gd name="connisteX7" fmla="*/ 0 w 10972800"/>
              <a:gd name="connsiteY7" fmla="*/ 2006600 h 2209800"/>
              <a:gd name="connisteX8" fmla="*/ 0 w 109728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006600"/>
                </a:lnTo>
                <a:cubicBezTo>
                  <a:pt x="10972800" y="2118824"/>
                  <a:pt x="10881824" y="2209800"/>
                  <a:pt x="107696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装饰  7"/>
          <p:cNvSpPr>
            <a:spLocks noGrp="1"/>
          </p:cNvSpPr>
          <p:nvPr>
            <p:ph type="body" idx="16395" hasCustomPrompt="1"/>
            <p:custDataLst>
              <p:tags r:id="rId12"/>
            </p:custDataLst>
          </p:nvPr>
        </p:nvSpPr>
        <p:spPr>
          <a:xfrm>
            <a:off x="1016000" y="43815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9" name="图片占位符 18"/>
          <p:cNvSpPr>
            <a:spLocks noGrp="1"/>
          </p:cNvSpPr>
          <p:nvPr>
            <p:ph type="pic" idx="16393" hasCustomPrompt="1"/>
            <p:custDataLst>
              <p:tags r:id="rId13"/>
            </p:custDataLst>
          </p:nvPr>
        </p:nvSpPr>
        <p:spPr>
          <a:xfrm>
            <a:off x="1371600" y="4737100"/>
            <a:ext cx="812800" cy="812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idx="16388" hasCustomPrompt="1"/>
            <p:custDataLst>
              <p:tags r:id="rId14"/>
            </p:custDataLst>
          </p:nvPr>
        </p:nvSpPr>
        <p:spPr>
          <a:xfrm>
            <a:off x="2895600" y="4559300"/>
            <a:ext cx="8280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89" hasCustomPrompt="1"/>
            <p:custDataLst>
              <p:tags r:id="rId15"/>
            </p:custDataLst>
          </p:nvPr>
        </p:nvSpPr>
        <p:spPr>
          <a:xfrm>
            <a:off x="2895600" y="5118100"/>
            <a:ext cx="8280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3_2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09600" y="15240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6" hasCustomPrompt="1"/>
            <p:custDataLst>
              <p:tags r:id="rId7"/>
            </p:custDataLst>
          </p:nvPr>
        </p:nvSpPr>
        <p:spPr>
          <a:xfrm>
            <a:off x="609600" y="2082800"/>
            <a:ext cx="3556000" cy="1727200"/>
          </a:xfrm>
          <a:custGeom>
            <a:avLst/>
            <a:gdLst>
              <a:gd name="connisteX0" fmla="*/ 0 w 3556000"/>
              <a:gd name="connsiteY0" fmla="*/ 203200 h 1727200"/>
              <a:gd name="connisteX1" fmla="*/ 203200 w 3556000"/>
              <a:gd name="connsiteY1" fmla="*/ 0 h 1727200"/>
              <a:gd name="connisteX2" fmla="*/ 3352800 w 3556000"/>
              <a:gd name="connsiteY2" fmla="*/ 0 h 1727200"/>
              <a:gd name="connisteX3" fmla="*/ 3556000 w 3556000"/>
              <a:gd name="connsiteY3" fmla="*/ 203200 h 1727200"/>
              <a:gd name="connisteX4" fmla="*/ 3556000 w 3556000"/>
              <a:gd name="connsiteY4" fmla="*/ 1524000 h 1727200"/>
              <a:gd name="connisteX5" fmla="*/ 3352800 w 3556000"/>
              <a:gd name="connsiteY5" fmla="*/ 1727200 h 1727200"/>
              <a:gd name="connisteX6" fmla="*/ 203200 w 3556000"/>
              <a:gd name="connsiteY6" fmla="*/ 1727200 h 1727200"/>
              <a:gd name="connisteX7" fmla="*/ 0 w 3556000"/>
              <a:gd name="connsiteY7" fmla="*/ 1524000 h 1727200"/>
              <a:gd name="connisteX8" fmla="*/ 0 w 3556000"/>
              <a:gd name="connsiteY8" fmla="*/ 2032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556000" h="1727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352800" y="0"/>
                </a:lnTo>
                <a:cubicBezTo>
                  <a:pt x="3465024" y="0"/>
                  <a:pt x="3556000" y="90976"/>
                  <a:pt x="3556000" y="203200"/>
                </a:cubicBezTo>
                <a:lnTo>
                  <a:pt x="3556000" y="1524000"/>
                </a:lnTo>
                <a:cubicBezTo>
                  <a:pt x="3556000" y="1636224"/>
                  <a:pt x="3465024" y="1727200"/>
                  <a:pt x="3352800" y="1727200"/>
                </a:cubicBezTo>
                <a:lnTo>
                  <a:pt x="203200" y="1727200"/>
                </a:lnTo>
                <a:cubicBezTo>
                  <a:pt x="90976" y="1727200"/>
                  <a:pt x="0" y="1636224"/>
                  <a:pt x="0" y="1524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914400" y="2336800"/>
            <a:ext cx="2946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4318000" y="15240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7" hasCustomPrompt="1"/>
            <p:custDataLst>
              <p:tags r:id="rId10"/>
            </p:custDataLst>
          </p:nvPr>
        </p:nvSpPr>
        <p:spPr>
          <a:xfrm>
            <a:off x="4318000" y="2082800"/>
            <a:ext cx="3556000" cy="1727200"/>
          </a:xfrm>
          <a:custGeom>
            <a:avLst/>
            <a:gdLst>
              <a:gd name="connisteX0" fmla="*/ 0 w 3556000"/>
              <a:gd name="connsiteY0" fmla="*/ 203200 h 1727200"/>
              <a:gd name="connisteX1" fmla="*/ 203200 w 3556000"/>
              <a:gd name="connsiteY1" fmla="*/ 0 h 1727200"/>
              <a:gd name="connisteX2" fmla="*/ 3352800 w 3556000"/>
              <a:gd name="connsiteY2" fmla="*/ 0 h 1727200"/>
              <a:gd name="connisteX3" fmla="*/ 3556000 w 3556000"/>
              <a:gd name="connsiteY3" fmla="*/ 203200 h 1727200"/>
              <a:gd name="connisteX4" fmla="*/ 3556000 w 3556000"/>
              <a:gd name="connsiteY4" fmla="*/ 1524000 h 1727200"/>
              <a:gd name="connisteX5" fmla="*/ 3352800 w 3556000"/>
              <a:gd name="connsiteY5" fmla="*/ 1727200 h 1727200"/>
              <a:gd name="connisteX6" fmla="*/ 203200 w 3556000"/>
              <a:gd name="connsiteY6" fmla="*/ 1727200 h 1727200"/>
              <a:gd name="connisteX7" fmla="*/ 0 w 3556000"/>
              <a:gd name="connsiteY7" fmla="*/ 1524000 h 1727200"/>
              <a:gd name="connisteX8" fmla="*/ 0 w 3556000"/>
              <a:gd name="connsiteY8" fmla="*/ 2032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556000" h="1727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352800" y="0"/>
                </a:lnTo>
                <a:cubicBezTo>
                  <a:pt x="3465024" y="0"/>
                  <a:pt x="3556000" y="90976"/>
                  <a:pt x="3556000" y="203200"/>
                </a:cubicBezTo>
                <a:lnTo>
                  <a:pt x="3556000" y="1524000"/>
                </a:lnTo>
                <a:cubicBezTo>
                  <a:pt x="3556000" y="1636224"/>
                  <a:pt x="3465024" y="1727200"/>
                  <a:pt x="3352800" y="1727200"/>
                </a:cubicBezTo>
                <a:lnTo>
                  <a:pt x="203200" y="1727200"/>
                </a:lnTo>
                <a:cubicBezTo>
                  <a:pt x="90976" y="1727200"/>
                  <a:pt x="0" y="1636224"/>
                  <a:pt x="0" y="1524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4622800" y="2336800"/>
            <a:ext cx="2946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8026400" y="15240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8" hasCustomPrompt="1"/>
            <p:custDataLst>
              <p:tags r:id="rId13"/>
            </p:custDataLst>
          </p:nvPr>
        </p:nvSpPr>
        <p:spPr>
          <a:xfrm>
            <a:off x="8026400" y="2082800"/>
            <a:ext cx="3556000" cy="1727200"/>
          </a:xfrm>
          <a:custGeom>
            <a:avLst/>
            <a:gdLst>
              <a:gd name="connisteX0" fmla="*/ 0 w 3556000"/>
              <a:gd name="connsiteY0" fmla="*/ 203200 h 1727200"/>
              <a:gd name="connisteX1" fmla="*/ 203200 w 3556000"/>
              <a:gd name="connsiteY1" fmla="*/ 0 h 1727200"/>
              <a:gd name="connisteX2" fmla="*/ 3352800 w 3556000"/>
              <a:gd name="connsiteY2" fmla="*/ 0 h 1727200"/>
              <a:gd name="connisteX3" fmla="*/ 3556000 w 3556000"/>
              <a:gd name="connsiteY3" fmla="*/ 203200 h 1727200"/>
              <a:gd name="connisteX4" fmla="*/ 3556000 w 3556000"/>
              <a:gd name="connsiteY4" fmla="*/ 1524000 h 1727200"/>
              <a:gd name="connisteX5" fmla="*/ 3352800 w 3556000"/>
              <a:gd name="connsiteY5" fmla="*/ 1727200 h 1727200"/>
              <a:gd name="connisteX6" fmla="*/ 203200 w 3556000"/>
              <a:gd name="connsiteY6" fmla="*/ 1727200 h 1727200"/>
              <a:gd name="connisteX7" fmla="*/ 0 w 3556000"/>
              <a:gd name="connsiteY7" fmla="*/ 1524000 h 1727200"/>
              <a:gd name="connisteX8" fmla="*/ 0 w 3556000"/>
              <a:gd name="connsiteY8" fmla="*/ 2032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556000" h="1727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352800" y="0"/>
                </a:lnTo>
                <a:cubicBezTo>
                  <a:pt x="3465024" y="0"/>
                  <a:pt x="3556000" y="90976"/>
                  <a:pt x="3556000" y="203200"/>
                </a:cubicBezTo>
                <a:lnTo>
                  <a:pt x="3556000" y="1524000"/>
                </a:lnTo>
                <a:cubicBezTo>
                  <a:pt x="3556000" y="1636224"/>
                  <a:pt x="3465024" y="1727200"/>
                  <a:pt x="3352800" y="1727200"/>
                </a:cubicBezTo>
                <a:lnTo>
                  <a:pt x="203200" y="1727200"/>
                </a:lnTo>
                <a:cubicBezTo>
                  <a:pt x="90976" y="1727200"/>
                  <a:pt x="0" y="1636224"/>
                  <a:pt x="0" y="1524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8331200" y="2336800"/>
            <a:ext cx="2946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2" hasCustomPrompt="1"/>
            <p:custDataLst>
              <p:tags r:id="rId15"/>
            </p:custDataLst>
          </p:nvPr>
        </p:nvSpPr>
        <p:spPr>
          <a:xfrm>
            <a:off x="609600" y="39624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2" name="装饰  1"/>
          <p:cNvSpPr>
            <a:spLocks noGrp="1"/>
          </p:cNvSpPr>
          <p:nvPr>
            <p:ph type="body" idx="16399" hasCustomPrompt="1"/>
            <p:custDataLst>
              <p:tags r:id="rId16"/>
            </p:custDataLst>
          </p:nvPr>
        </p:nvSpPr>
        <p:spPr>
          <a:xfrm>
            <a:off x="609600" y="4521200"/>
            <a:ext cx="3556000" cy="1727200"/>
          </a:xfrm>
          <a:custGeom>
            <a:avLst/>
            <a:gdLst>
              <a:gd name="connisteX0" fmla="*/ 0 w 3556000"/>
              <a:gd name="connsiteY0" fmla="*/ 203200 h 1727200"/>
              <a:gd name="connisteX1" fmla="*/ 203200 w 3556000"/>
              <a:gd name="connsiteY1" fmla="*/ 0 h 1727200"/>
              <a:gd name="connisteX2" fmla="*/ 3352800 w 3556000"/>
              <a:gd name="connsiteY2" fmla="*/ 0 h 1727200"/>
              <a:gd name="connisteX3" fmla="*/ 3556000 w 3556000"/>
              <a:gd name="connsiteY3" fmla="*/ 203200 h 1727200"/>
              <a:gd name="connisteX4" fmla="*/ 3556000 w 3556000"/>
              <a:gd name="connsiteY4" fmla="*/ 1524000 h 1727200"/>
              <a:gd name="connisteX5" fmla="*/ 3352800 w 3556000"/>
              <a:gd name="connsiteY5" fmla="*/ 1727200 h 1727200"/>
              <a:gd name="connisteX6" fmla="*/ 203200 w 3556000"/>
              <a:gd name="connsiteY6" fmla="*/ 1727200 h 1727200"/>
              <a:gd name="connisteX7" fmla="*/ 0 w 3556000"/>
              <a:gd name="connsiteY7" fmla="*/ 1524000 h 1727200"/>
              <a:gd name="connisteX8" fmla="*/ 0 w 3556000"/>
              <a:gd name="connsiteY8" fmla="*/ 2032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556000" h="1727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352800" y="0"/>
                </a:lnTo>
                <a:cubicBezTo>
                  <a:pt x="3465024" y="0"/>
                  <a:pt x="3556000" y="90976"/>
                  <a:pt x="3556000" y="203200"/>
                </a:cubicBezTo>
                <a:lnTo>
                  <a:pt x="3556000" y="1524000"/>
                </a:lnTo>
                <a:cubicBezTo>
                  <a:pt x="3556000" y="1636224"/>
                  <a:pt x="3465024" y="1727200"/>
                  <a:pt x="3352800" y="1727200"/>
                </a:cubicBezTo>
                <a:lnTo>
                  <a:pt x="203200" y="1727200"/>
                </a:lnTo>
                <a:cubicBezTo>
                  <a:pt x="90976" y="1727200"/>
                  <a:pt x="0" y="1636224"/>
                  <a:pt x="0" y="1524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3" hasCustomPrompt="1"/>
            <p:custDataLst>
              <p:tags r:id="rId17"/>
            </p:custDataLst>
          </p:nvPr>
        </p:nvSpPr>
        <p:spPr>
          <a:xfrm>
            <a:off x="914400" y="4775200"/>
            <a:ext cx="2946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4" name="文本占位符 23"/>
          <p:cNvSpPr>
            <a:spLocks noGrp="1"/>
          </p:cNvSpPr>
          <p:nvPr>
            <p:ph type="body" idx="16394" hasCustomPrompt="1"/>
            <p:custDataLst>
              <p:tags r:id="rId18"/>
            </p:custDataLst>
          </p:nvPr>
        </p:nvSpPr>
        <p:spPr>
          <a:xfrm>
            <a:off x="4318000" y="39624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5" name="装饰  4"/>
          <p:cNvSpPr>
            <a:spLocks noGrp="1"/>
          </p:cNvSpPr>
          <p:nvPr>
            <p:ph type="body" idx="16400" hasCustomPrompt="1"/>
            <p:custDataLst>
              <p:tags r:id="rId19"/>
            </p:custDataLst>
          </p:nvPr>
        </p:nvSpPr>
        <p:spPr>
          <a:xfrm>
            <a:off x="4318000" y="4521200"/>
            <a:ext cx="3556000" cy="1727200"/>
          </a:xfrm>
          <a:custGeom>
            <a:avLst/>
            <a:gdLst>
              <a:gd name="connisteX0" fmla="*/ 0 w 3556000"/>
              <a:gd name="connsiteY0" fmla="*/ 203200 h 1727200"/>
              <a:gd name="connisteX1" fmla="*/ 203200 w 3556000"/>
              <a:gd name="connsiteY1" fmla="*/ 0 h 1727200"/>
              <a:gd name="connisteX2" fmla="*/ 3352800 w 3556000"/>
              <a:gd name="connsiteY2" fmla="*/ 0 h 1727200"/>
              <a:gd name="connisteX3" fmla="*/ 3556000 w 3556000"/>
              <a:gd name="connsiteY3" fmla="*/ 203200 h 1727200"/>
              <a:gd name="connisteX4" fmla="*/ 3556000 w 3556000"/>
              <a:gd name="connsiteY4" fmla="*/ 1524000 h 1727200"/>
              <a:gd name="connisteX5" fmla="*/ 3352800 w 3556000"/>
              <a:gd name="connsiteY5" fmla="*/ 1727200 h 1727200"/>
              <a:gd name="connisteX6" fmla="*/ 203200 w 3556000"/>
              <a:gd name="connsiteY6" fmla="*/ 1727200 h 1727200"/>
              <a:gd name="connisteX7" fmla="*/ 0 w 3556000"/>
              <a:gd name="connsiteY7" fmla="*/ 1524000 h 1727200"/>
              <a:gd name="connisteX8" fmla="*/ 0 w 3556000"/>
              <a:gd name="connsiteY8" fmla="*/ 2032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556000" h="1727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352800" y="0"/>
                </a:lnTo>
                <a:cubicBezTo>
                  <a:pt x="3465024" y="0"/>
                  <a:pt x="3556000" y="90976"/>
                  <a:pt x="3556000" y="203200"/>
                </a:cubicBezTo>
                <a:lnTo>
                  <a:pt x="3556000" y="1524000"/>
                </a:lnTo>
                <a:cubicBezTo>
                  <a:pt x="3556000" y="1636224"/>
                  <a:pt x="3465024" y="1727200"/>
                  <a:pt x="3352800" y="1727200"/>
                </a:cubicBezTo>
                <a:lnTo>
                  <a:pt x="203200" y="1727200"/>
                </a:lnTo>
                <a:cubicBezTo>
                  <a:pt x="90976" y="1727200"/>
                  <a:pt x="0" y="1636224"/>
                  <a:pt x="0" y="1524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5" hasCustomPrompt="1"/>
            <p:custDataLst>
              <p:tags r:id="rId20"/>
            </p:custDataLst>
          </p:nvPr>
        </p:nvSpPr>
        <p:spPr>
          <a:xfrm>
            <a:off x="4622800" y="4775200"/>
            <a:ext cx="2946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0_29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4191000" y="533400"/>
            <a:ext cx="7391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0" y="0"/>
            <a:ext cx="3581400" cy="6858000"/>
          </a:xfrm>
          <a:custGeom>
            <a:avLst/>
            <a:gdLst>
              <a:gd name="connisteX0" fmla="*/ 0 w 3581400"/>
              <a:gd name="connsiteY0" fmla="*/ 0 h 6858000"/>
              <a:gd name="connisteX1" fmla="*/ 3581400 w 3581400"/>
              <a:gd name="connsiteY1" fmla="*/ 0 h 6858000"/>
              <a:gd name="connisteX2" fmla="*/ 3581400 w 3581400"/>
              <a:gd name="connsiteY2" fmla="*/ 6858000 h 6858000"/>
              <a:gd name="connisteX3" fmla="*/ 0 w 3581400"/>
              <a:gd name="connsiteY3" fmla="*/ 6858000 h 6858000"/>
              <a:gd name="connisteX4" fmla="*/ 0 w 3581400"/>
              <a:gd name="connsiteY4" fmla="*/ 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581400" h="6858000">
                <a:moveTo>
                  <a:pt x="0" y="0"/>
                </a:moveTo>
                <a:lnTo>
                  <a:pt x="3581400" y="0"/>
                </a:lnTo>
                <a:lnTo>
                  <a:pt x="35814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4191000" y="16764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4343400" y="1676400"/>
            <a:ext cx="7239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4343400" y="2184400"/>
            <a:ext cx="7239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191000" y="34036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4343400" y="3403600"/>
            <a:ext cx="7239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4343400" y="3911600"/>
            <a:ext cx="7239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5" hasCustomPrompt="1"/>
            <p:custDataLst>
              <p:tags r:id="rId13"/>
            </p:custDataLst>
          </p:nvPr>
        </p:nvSpPr>
        <p:spPr>
          <a:xfrm>
            <a:off x="41910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4343400" y="5130800"/>
            <a:ext cx="7239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4343400" y="5638800"/>
            <a:ext cx="7239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4_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3429000" cy="548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4648200" y="609600"/>
            <a:ext cx="6934200" cy="5638800"/>
          </a:xfrm>
          <a:custGeom>
            <a:avLst/>
            <a:gdLst>
              <a:gd name="connisteX0" fmla="*/ 0 w 6934200"/>
              <a:gd name="connsiteY0" fmla="*/ 203200 h 5638800"/>
              <a:gd name="connisteX1" fmla="*/ 203200 w 6934200"/>
              <a:gd name="connsiteY1" fmla="*/ 0 h 5638800"/>
              <a:gd name="connisteX2" fmla="*/ 6731000 w 6934200"/>
              <a:gd name="connsiteY2" fmla="*/ 0 h 5638800"/>
              <a:gd name="connisteX3" fmla="*/ 6934200 w 6934200"/>
              <a:gd name="connsiteY3" fmla="*/ 203200 h 5638800"/>
              <a:gd name="connisteX4" fmla="*/ 6934200 w 6934200"/>
              <a:gd name="connsiteY4" fmla="*/ 5435600 h 5638800"/>
              <a:gd name="connisteX5" fmla="*/ 6731000 w 6934200"/>
              <a:gd name="connsiteY5" fmla="*/ 5638800 h 5638800"/>
              <a:gd name="connisteX6" fmla="*/ 203200 w 6934200"/>
              <a:gd name="connsiteY6" fmla="*/ 5638800 h 5638800"/>
              <a:gd name="connisteX7" fmla="*/ 0 w 6934200"/>
              <a:gd name="connsiteY7" fmla="*/ 5435600 h 5638800"/>
              <a:gd name="connisteX8" fmla="*/ 0 w 69342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9342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731000" y="0"/>
                </a:lnTo>
                <a:cubicBezTo>
                  <a:pt x="6843224" y="0"/>
                  <a:pt x="6934200" y="90976"/>
                  <a:pt x="6934200" y="203200"/>
                </a:cubicBezTo>
                <a:lnTo>
                  <a:pt x="6934200" y="5435600"/>
                </a:lnTo>
                <a:cubicBezTo>
                  <a:pt x="6934200" y="5547824"/>
                  <a:pt x="6843224" y="5638800"/>
                  <a:pt x="67310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5054600" y="1143000"/>
            <a:ext cx="6121400" cy="4572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右-默认位置-并列-27_36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8" hasCustomPrompt="1"/>
            <p:custDataLst>
              <p:tags r:id="rId6"/>
            </p:custDataLst>
          </p:nvPr>
        </p:nvSpPr>
        <p:spPr>
          <a:xfrm>
            <a:off x="609600" y="1981200"/>
            <a:ext cx="762000" cy="762000"/>
          </a:xfrm>
          <a:custGeom>
            <a:avLst/>
            <a:gdLst>
              <a:gd name="connisteX0" fmla="*/ 0 w 762000"/>
              <a:gd name="connsiteY0" fmla="*/ 203200 h 762000"/>
              <a:gd name="connisteX1" fmla="*/ 203200 w 762000"/>
              <a:gd name="connsiteY1" fmla="*/ 0 h 762000"/>
              <a:gd name="connisteX2" fmla="*/ 558800 w 762000"/>
              <a:gd name="connsiteY2" fmla="*/ 0 h 762000"/>
              <a:gd name="connisteX3" fmla="*/ 762000 w 762000"/>
              <a:gd name="connsiteY3" fmla="*/ 203200 h 762000"/>
              <a:gd name="connisteX4" fmla="*/ 762000 w 762000"/>
              <a:gd name="connsiteY4" fmla="*/ 558800 h 762000"/>
              <a:gd name="connisteX5" fmla="*/ 558800 w 762000"/>
              <a:gd name="connsiteY5" fmla="*/ 762000 h 762000"/>
              <a:gd name="connisteX6" fmla="*/ 203200 w 762000"/>
              <a:gd name="connsiteY6" fmla="*/ 762000 h 762000"/>
              <a:gd name="connisteX7" fmla="*/ 0 w 762000"/>
              <a:gd name="connsiteY7" fmla="*/ 558800 h 762000"/>
              <a:gd name="connisteX8" fmla="*/ 0 w 762000"/>
              <a:gd name="connsiteY8" fmla="*/ 2032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762000" h="76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58800" y="0"/>
                </a:lnTo>
                <a:cubicBezTo>
                  <a:pt x="671024" y="0"/>
                  <a:pt x="762000" y="90976"/>
                  <a:pt x="762000" y="203200"/>
                </a:cubicBezTo>
                <a:lnTo>
                  <a:pt x="762000" y="558800"/>
                </a:lnTo>
                <a:cubicBezTo>
                  <a:pt x="762000" y="671024"/>
                  <a:pt x="671024" y="762000"/>
                  <a:pt x="558800" y="762000"/>
                </a:cubicBezTo>
                <a:lnTo>
                  <a:pt x="203200" y="762000"/>
                </a:lnTo>
                <a:cubicBezTo>
                  <a:pt x="90976" y="762000"/>
                  <a:pt x="0" y="671024"/>
                  <a:pt x="0" y="5588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781050" y="2184400"/>
            <a:ext cx="419100" cy="355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2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574800" y="1981200"/>
            <a:ext cx="429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574800" y="2438400"/>
            <a:ext cx="4292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9" hasCustomPrompt="1"/>
            <p:custDataLst>
              <p:tags r:id="rId10"/>
            </p:custDataLst>
          </p:nvPr>
        </p:nvSpPr>
        <p:spPr>
          <a:xfrm>
            <a:off x="6324600" y="1981200"/>
            <a:ext cx="762000" cy="762000"/>
          </a:xfrm>
          <a:custGeom>
            <a:avLst/>
            <a:gdLst>
              <a:gd name="connisteX0" fmla="*/ 0 w 762000"/>
              <a:gd name="connsiteY0" fmla="*/ 203200 h 762000"/>
              <a:gd name="connisteX1" fmla="*/ 203200 w 762000"/>
              <a:gd name="connsiteY1" fmla="*/ 0 h 762000"/>
              <a:gd name="connisteX2" fmla="*/ 558800 w 762000"/>
              <a:gd name="connsiteY2" fmla="*/ 0 h 762000"/>
              <a:gd name="connisteX3" fmla="*/ 762000 w 762000"/>
              <a:gd name="connsiteY3" fmla="*/ 203200 h 762000"/>
              <a:gd name="connisteX4" fmla="*/ 762000 w 762000"/>
              <a:gd name="connsiteY4" fmla="*/ 558800 h 762000"/>
              <a:gd name="connisteX5" fmla="*/ 558800 w 762000"/>
              <a:gd name="connsiteY5" fmla="*/ 762000 h 762000"/>
              <a:gd name="connisteX6" fmla="*/ 203200 w 762000"/>
              <a:gd name="connsiteY6" fmla="*/ 762000 h 762000"/>
              <a:gd name="connisteX7" fmla="*/ 0 w 762000"/>
              <a:gd name="connsiteY7" fmla="*/ 558800 h 762000"/>
              <a:gd name="connisteX8" fmla="*/ 0 w 762000"/>
              <a:gd name="connsiteY8" fmla="*/ 2032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762000" h="76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58800" y="0"/>
                </a:lnTo>
                <a:cubicBezTo>
                  <a:pt x="671024" y="0"/>
                  <a:pt x="762000" y="90976"/>
                  <a:pt x="762000" y="203200"/>
                </a:cubicBezTo>
                <a:lnTo>
                  <a:pt x="762000" y="558800"/>
                </a:lnTo>
                <a:cubicBezTo>
                  <a:pt x="762000" y="671024"/>
                  <a:pt x="671024" y="762000"/>
                  <a:pt x="558800" y="762000"/>
                </a:cubicBezTo>
                <a:lnTo>
                  <a:pt x="203200" y="762000"/>
                </a:lnTo>
                <a:cubicBezTo>
                  <a:pt x="90976" y="762000"/>
                  <a:pt x="0" y="671024"/>
                  <a:pt x="0" y="5588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6496050" y="2184400"/>
            <a:ext cx="419100" cy="355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2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7289800" y="1981200"/>
            <a:ext cx="429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7289800" y="2438400"/>
            <a:ext cx="4292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400" hasCustomPrompt="1"/>
            <p:custDataLst>
              <p:tags r:id="rId14"/>
            </p:custDataLst>
          </p:nvPr>
        </p:nvSpPr>
        <p:spPr>
          <a:xfrm>
            <a:off x="609600" y="4114800"/>
            <a:ext cx="762000" cy="762000"/>
          </a:xfrm>
          <a:custGeom>
            <a:avLst/>
            <a:gdLst>
              <a:gd name="connisteX0" fmla="*/ 0 w 762000"/>
              <a:gd name="connsiteY0" fmla="*/ 203200 h 762000"/>
              <a:gd name="connisteX1" fmla="*/ 203200 w 762000"/>
              <a:gd name="connsiteY1" fmla="*/ 0 h 762000"/>
              <a:gd name="connisteX2" fmla="*/ 558800 w 762000"/>
              <a:gd name="connsiteY2" fmla="*/ 0 h 762000"/>
              <a:gd name="connisteX3" fmla="*/ 762000 w 762000"/>
              <a:gd name="connsiteY3" fmla="*/ 203200 h 762000"/>
              <a:gd name="connisteX4" fmla="*/ 762000 w 762000"/>
              <a:gd name="connsiteY4" fmla="*/ 558800 h 762000"/>
              <a:gd name="connisteX5" fmla="*/ 558800 w 762000"/>
              <a:gd name="connsiteY5" fmla="*/ 762000 h 762000"/>
              <a:gd name="connisteX6" fmla="*/ 203200 w 762000"/>
              <a:gd name="connsiteY6" fmla="*/ 762000 h 762000"/>
              <a:gd name="connisteX7" fmla="*/ 0 w 762000"/>
              <a:gd name="connsiteY7" fmla="*/ 558800 h 762000"/>
              <a:gd name="connisteX8" fmla="*/ 0 w 762000"/>
              <a:gd name="connsiteY8" fmla="*/ 2032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762000" h="76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58800" y="0"/>
                </a:lnTo>
                <a:cubicBezTo>
                  <a:pt x="671024" y="0"/>
                  <a:pt x="762000" y="90976"/>
                  <a:pt x="762000" y="203200"/>
                </a:cubicBezTo>
                <a:lnTo>
                  <a:pt x="762000" y="558800"/>
                </a:lnTo>
                <a:cubicBezTo>
                  <a:pt x="762000" y="671024"/>
                  <a:pt x="671024" y="762000"/>
                  <a:pt x="558800" y="762000"/>
                </a:cubicBezTo>
                <a:lnTo>
                  <a:pt x="203200" y="762000"/>
                </a:lnTo>
                <a:cubicBezTo>
                  <a:pt x="90976" y="762000"/>
                  <a:pt x="0" y="671024"/>
                  <a:pt x="0" y="5588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4" hasCustomPrompt="1"/>
            <p:custDataLst>
              <p:tags r:id="rId15"/>
            </p:custDataLst>
          </p:nvPr>
        </p:nvSpPr>
        <p:spPr>
          <a:xfrm>
            <a:off x="781050" y="4318000"/>
            <a:ext cx="419100" cy="355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2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2" hasCustomPrompt="1"/>
            <p:custDataLst>
              <p:tags r:id="rId16"/>
            </p:custDataLst>
          </p:nvPr>
        </p:nvSpPr>
        <p:spPr>
          <a:xfrm>
            <a:off x="1574800" y="4114800"/>
            <a:ext cx="429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3" hasCustomPrompt="1"/>
            <p:custDataLst>
              <p:tags r:id="rId17"/>
            </p:custDataLst>
          </p:nvPr>
        </p:nvSpPr>
        <p:spPr>
          <a:xfrm>
            <a:off x="1574800" y="4572000"/>
            <a:ext cx="4292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4" name="装饰  3"/>
          <p:cNvSpPr>
            <a:spLocks noGrp="1"/>
          </p:cNvSpPr>
          <p:nvPr>
            <p:ph type="body" idx="16401" hasCustomPrompt="1"/>
            <p:custDataLst>
              <p:tags r:id="rId18"/>
            </p:custDataLst>
          </p:nvPr>
        </p:nvSpPr>
        <p:spPr>
          <a:xfrm>
            <a:off x="6324600" y="4114800"/>
            <a:ext cx="762000" cy="762000"/>
          </a:xfrm>
          <a:custGeom>
            <a:avLst/>
            <a:gdLst>
              <a:gd name="connisteX0" fmla="*/ 0 w 762000"/>
              <a:gd name="connsiteY0" fmla="*/ 203200 h 762000"/>
              <a:gd name="connisteX1" fmla="*/ 203200 w 762000"/>
              <a:gd name="connsiteY1" fmla="*/ 0 h 762000"/>
              <a:gd name="connisteX2" fmla="*/ 558800 w 762000"/>
              <a:gd name="connsiteY2" fmla="*/ 0 h 762000"/>
              <a:gd name="connisteX3" fmla="*/ 762000 w 762000"/>
              <a:gd name="connsiteY3" fmla="*/ 203200 h 762000"/>
              <a:gd name="connisteX4" fmla="*/ 762000 w 762000"/>
              <a:gd name="connsiteY4" fmla="*/ 558800 h 762000"/>
              <a:gd name="connisteX5" fmla="*/ 558800 w 762000"/>
              <a:gd name="connsiteY5" fmla="*/ 762000 h 762000"/>
              <a:gd name="connisteX6" fmla="*/ 203200 w 762000"/>
              <a:gd name="connsiteY6" fmla="*/ 762000 h 762000"/>
              <a:gd name="connisteX7" fmla="*/ 0 w 762000"/>
              <a:gd name="connsiteY7" fmla="*/ 558800 h 762000"/>
              <a:gd name="connisteX8" fmla="*/ 0 w 762000"/>
              <a:gd name="connsiteY8" fmla="*/ 2032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762000" h="76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58800" y="0"/>
                </a:lnTo>
                <a:cubicBezTo>
                  <a:pt x="671024" y="0"/>
                  <a:pt x="762000" y="90976"/>
                  <a:pt x="762000" y="203200"/>
                </a:cubicBezTo>
                <a:lnTo>
                  <a:pt x="762000" y="558800"/>
                </a:lnTo>
                <a:cubicBezTo>
                  <a:pt x="762000" y="671024"/>
                  <a:pt x="671024" y="762000"/>
                  <a:pt x="558800" y="762000"/>
                </a:cubicBezTo>
                <a:lnTo>
                  <a:pt x="203200" y="762000"/>
                </a:lnTo>
                <a:cubicBezTo>
                  <a:pt x="90976" y="762000"/>
                  <a:pt x="0" y="671024"/>
                  <a:pt x="0" y="5588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5" name="文本占位符 24"/>
          <p:cNvSpPr>
            <a:spLocks noGrp="1"/>
          </p:cNvSpPr>
          <p:nvPr>
            <p:ph type="body" idx="16397" hasCustomPrompt="1"/>
            <p:custDataLst>
              <p:tags r:id="rId19"/>
            </p:custDataLst>
          </p:nvPr>
        </p:nvSpPr>
        <p:spPr>
          <a:xfrm>
            <a:off x="6496050" y="4318000"/>
            <a:ext cx="419100" cy="355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2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5" hasCustomPrompt="1"/>
            <p:custDataLst>
              <p:tags r:id="rId20"/>
            </p:custDataLst>
          </p:nvPr>
        </p:nvSpPr>
        <p:spPr>
          <a:xfrm>
            <a:off x="7289800" y="4114800"/>
            <a:ext cx="429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6" hasCustomPrompt="1"/>
            <p:custDataLst>
              <p:tags r:id="rId21"/>
            </p:custDataLst>
          </p:nvPr>
        </p:nvSpPr>
        <p:spPr>
          <a:xfrm>
            <a:off x="7289800" y="4572000"/>
            <a:ext cx="4292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4_1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idx="16392" hasCustomPrompt="1"/>
            <p:custDataLst>
              <p:tags r:id="rId6"/>
            </p:custDataLst>
          </p:nvPr>
        </p:nvSpPr>
        <p:spPr>
          <a:xfrm>
            <a:off x="1473200" y="19050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37846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4343400"/>
            <a:ext cx="3251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图片占位符 14"/>
          <p:cNvSpPr>
            <a:spLocks noGrp="1"/>
          </p:cNvSpPr>
          <p:nvPr>
            <p:ph type="pic" idx="16393" hasCustomPrompt="1"/>
            <p:custDataLst>
              <p:tags r:id="rId9"/>
            </p:custDataLst>
          </p:nvPr>
        </p:nvSpPr>
        <p:spPr>
          <a:xfrm>
            <a:off x="5334000" y="19050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4470400" y="37846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4470400" y="4343400"/>
            <a:ext cx="3251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图片占位符 17"/>
          <p:cNvSpPr>
            <a:spLocks noGrp="1"/>
          </p:cNvSpPr>
          <p:nvPr>
            <p:ph type="pic" idx="16394" hasCustomPrompt="1"/>
            <p:custDataLst>
              <p:tags r:id="rId12"/>
            </p:custDataLst>
          </p:nvPr>
        </p:nvSpPr>
        <p:spPr>
          <a:xfrm>
            <a:off x="9194800" y="19050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8331200" y="37846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8331200" y="4343400"/>
            <a:ext cx="3251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6_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6"/>
            </p:custDataLst>
          </p:nvPr>
        </p:nvSpPr>
        <p:spPr>
          <a:xfrm>
            <a:off x="609600" y="3860800"/>
            <a:ext cx="5334000" cy="2387600"/>
          </a:xfrm>
          <a:custGeom>
            <a:avLst/>
            <a:gdLst>
              <a:gd name="connisteX0" fmla="*/ 0 w 5334000"/>
              <a:gd name="connsiteY0" fmla="*/ 0 h 2387600"/>
              <a:gd name="connisteX1" fmla="*/ 5334000 w 5334000"/>
              <a:gd name="connsiteY1" fmla="*/ 0 h 2387600"/>
              <a:gd name="connisteX2" fmla="*/ 5334000 w 5334000"/>
              <a:gd name="connsiteY2" fmla="*/ 2184400 h 2387600"/>
              <a:gd name="connisteX3" fmla="*/ 5130800 w 5334000"/>
              <a:gd name="connsiteY3" fmla="*/ 2387600 h 2387600"/>
              <a:gd name="connisteX4" fmla="*/ 203200 w 5334000"/>
              <a:gd name="connsiteY4" fmla="*/ 2387600 h 2387600"/>
              <a:gd name="connisteX5" fmla="*/ 0 w 5334000"/>
              <a:gd name="connsiteY5" fmla="*/ 2184400 h 2387600"/>
              <a:gd name="connisteX6" fmla="*/ 0 w 5334000"/>
              <a:gd name="connsiteY6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387600">
                <a:moveTo>
                  <a:pt x="0" y="0"/>
                </a:moveTo>
                <a:lnTo>
                  <a:pt x="5334000" y="0"/>
                </a:lnTo>
                <a:lnTo>
                  <a:pt x="5334000" y="2184400"/>
                </a:lnTo>
                <a:cubicBezTo>
                  <a:pt x="5334000" y="2296624"/>
                  <a:pt x="5243024" y="2387600"/>
                  <a:pt x="51308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7"/>
            </p:custDataLst>
          </p:nvPr>
        </p:nvSpPr>
        <p:spPr>
          <a:xfrm>
            <a:off x="609600" y="1524000"/>
            <a:ext cx="5334000" cy="2336800"/>
          </a:xfrm>
          <a:custGeom>
            <a:avLst/>
            <a:gdLst>
              <a:gd name="connisteX0" fmla="*/ 0 w 5334000"/>
              <a:gd name="connsiteY0" fmla="*/ 203200 h 2336800"/>
              <a:gd name="connisteX1" fmla="*/ 203200 w 5334000"/>
              <a:gd name="connsiteY1" fmla="*/ 0 h 2336800"/>
              <a:gd name="connisteX2" fmla="*/ 5130800 w 5334000"/>
              <a:gd name="connsiteY2" fmla="*/ 0 h 2336800"/>
              <a:gd name="connisteX3" fmla="*/ 5334000 w 5334000"/>
              <a:gd name="connsiteY3" fmla="*/ 203200 h 2336800"/>
              <a:gd name="connisteX4" fmla="*/ 5334000 w 5334000"/>
              <a:gd name="connsiteY4" fmla="*/ 2336800 h 2336800"/>
              <a:gd name="connisteX5" fmla="*/ 0 w 5334000"/>
              <a:gd name="connsiteY5" fmla="*/ 2336800 h 2336800"/>
              <a:gd name="connisteX6" fmla="*/ 0 w 53340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41656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4724400"/>
            <a:ext cx="472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248400" y="1524000"/>
            <a:ext cx="5334000" cy="2387600"/>
          </a:xfrm>
          <a:custGeom>
            <a:avLst/>
            <a:gdLst>
              <a:gd name="connisteX0" fmla="*/ 0 w 5334000"/>
              <a:gd name="connsiteY0" fmla="*/ 203200 h 2387600"/>
              <a:gd name="connisteX1" fmla="*/ 203200 w 5334000"/>
              <a:gd name="connsiteY1" fmla="*/ 0 h 2387600"/>
              <a:gd name="connisteX2" fmla="*/ 5130800 w 5334000"/>
              <a:gd name="connsiteY2" fmla="*/ 0 h 2387600"/>
              <a:gd name="connisteX3" fmla="*/ 5334000 w 5334000"/>
              <a:gd name="connsiteY3" fmla="*/ 203200 h 2387600"/>
              <a:gd name="connisteX4" fmla="*/ 5334000 w 5334000"/>
              <a:gd name="connsiteY4" fmla="*/ 2387600 h 2387600"/>
              <a:gd name="connisteX5" fmla="*/ 0 w 5334000"/>
              <a:gd name="connsiteY5" fmla="*/ 2387600 h 2387600"/>
              <a:gd name="connisteX6" fmla="*/ 0 w 5334000"/>
              <a:gd name="connsiteY6" fmla="*/ 20320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387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387600"/>
                </a:lnTo>
                <a:lnTo>
                  <a:pt x="0" y="2387600"/>
                </a:ln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1"/>
            </p:custDataLst>
          </p:nvPr>
        </p:nvSpPr>
        <p:spPr>
          <a:xfrm>
            <a:off x="6248400" y="3911600"/>
            <a:ext cx="5334000" cy="2336800"/>
          </a:xfrm>
          <a:custGeom>
            <a:avLst/>
            <a:gdLst>
              <a:gd name="connisteX0" fmla="*/ 0 w 5334000"/>
              <a:gd name="connsiteY0" fmla="*/ 0 h 2336800"/>
              <a:gd name="connisteX1" fmla="*/ 5334000 w 5334000"/>
              <a:gd name="connsiteY1" fmla="*/ 0 h 2336800"/>
              <a:gd name="connisteX2" fmla="*/ 5334000 w 5334000"/>
              <a:gd name="connsiteY2" fmla="*/ 2133600 h 2336800"/>
              <a:gd name="connisteX3" fmla="*/ 5130800 w 5334000"/>
              <a:gd name="connsiteY3" fmla="*/ 2336800 h 2336800"/>
              <a:gd name="connisteX4" fmla="*/ 203200 w 5334000"/>
              <a:gd name="connsiteY4" fmla="*/ 2336800 h 2336800"/>
              <a:gd name="connisteX5" fmla="*/ 0 w 5334000"/>
              <a:gd name="connsiteY5" fmla="*/ 2133600 h 2336800"/>
              <a:gd name="connisteX6" fmla="*/ 0 w 5334000"/>
              <a:gd name="connsiteY6" fmla="*/ 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336800">
                <a:moveTo>
                  <a:pt x="0" y="0"/>
                </a:moveTo>
                <a:lnTo>
                  <a:pt x="5334000" y="0"/>
                </a:lnTo>
                <a:lnTo>
                  <a:pt x="5334000" y="2133600"/>
                </a:lnTo>
                <a:cubicBezTo>
                  <a:pt x="5334000" y="2245824"/>
                  <a:pt x="5243024" y="2336800"/>
                  <a:pt x="513080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6553200" y="18288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6553200" y="2387600"/>
            <a:ext cx="472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_7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6324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7543800" y="609600"/>
            <a:ext cx="4038600" cy="5638800"/>
          </a:xfrm>
          <a:custGeom>
            <a:avLst/>
            <a:gdLst>
              <a:gd name="connisteX0" fmla="*/ 0 w 4038600"/>
              <a:gd name="connsiteY0" fmla="*/ 203200 h 5638800"/>
              <a:gd name="connisteX1" fmla="*/ 203200 w 4038600"/>
              <a:gd name="connsiteY1" fmla="*/ 0 h 5638800"/>
              <a:gd name="connisteX2" fmla="*/ 3835400 w 4038600"/>
              <a:gd name="connsiteY2" fmla="*/ 0 h 5638800"/>
              <a:gd name="connisteX3" fmla="*/ 4038600 w 4038600"/>
              <a:gd name="connsiteY3" fmla="*/ 203200 h 5638800"/>
              <a:gd name="connisteX4" fmla="*/ 4038600 w 4038600"/>
              <a:gd name="connsiteY4" fmla="*/ 5435600 h 5638800"/>
              <a:gd name="connisteX5" fmla="*/ 3835400 w 4038600"/>
              <a:gd name="connsiteY5" fmla="*/ 5638800 h 5638800"/>
              <a:gd name="connisteX6" fmla="*/ 203200 w 4038600"/>
              <a:gd name="connsiteY6" fmla="*/ 5638800 h 5638800"/>
              <a:gd name="connisteX7" fmla="*/ 0 w 4038600"/>
              <a:gd name="connsiteY7" fmla="*/ 5435600 h 5638800"/>
              <a:gd name="connisteX8" fmla="*/ 0 w 40386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40386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35400" y="0"/>
                </a:lnTo>
                <a:cubicBezTo>
                  <a:pt x="3947624" y="0"/>
                  <a:pt x="4038600" y="90976"/>
                  <a:pt x="4038600" y="203200"/>
                </a:cubicBezTo>
                <a:lnTo>
                  <a:pt x="4038600" y="5435600"/>
                </a:lnTo>
                <a:cubicBezTo>
                  <a:pt x="4038600" y="5547824"/>
                  <a:pt x="3947624" y="5638800"/>
                  <a:pt x="38354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609600" y="27940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27940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3302000"/>
            <a:ext cx="6172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09600" y="48260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762000" y="48260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762000" y="5334000"/>
            <a:ext cx="6172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9_1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4013200"/>
            <a:ext cx="10972800" cy="2235200"/>
          </a:xfrm>
          <a:custGeom>
            <a:avLst/>
            <a:gdLst>
              <a:gd name="connisteX0" fmla="*/ 0 w 10972800"/>
              <a:gd name="connsiteY0" fmla="*/ 203200 h 2235200"/>
              <a:gd name="connisteX1" fmla="*/ 203200 w 10972800"/>
              <a:gd name="connsiteY1" fmla="*/ 0 h 2235200"/>
              <a:gd name="connisteX2" fmla="*/ 10769600 w 10972800"/>
              <a:gd name="connsiteY2" fmla="*/ 0 h 2235200"/>
              <a:gd name="connisteX3" fmla="*/ 10972800 w 10972800"/>
              <a:gd name="connsiteY3" fmla="*/ 203200 h 2235200"/>
              <a:gd name="connisteX4" fmla="*/ 10972800 w 10972800"/>
              <a:gd name="connsiteY4" fmla="*/ 2032000 h 2235200"/>
              <a:gd name="connisteX5" fmla="*/ 10769600 w 10972800"/>
              <a:gd name="connsiteY5" fmla="*/ 2235200 h 2235200"/>
              <a:gd name="connisteX6" fmla="*/ 203200 w 10972800"/>
              <a:gd name="connsiteY6" fmla="*/ 2235200 h 2235200"/>
              <a:gd name="connisteX7" fmla="*/ 0 w 10972800"/>
              <a:gd name="connsiteY7" fmla="*/ 2032000 h 2235200"/>
              <a:gd name="connisteX8" fmla="*/ 0 w 10972800"/>
              <a:gd name="connsiteY8" fmla="*/ 203200 h 2235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235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032000"/>
                </a:lnTo>
                <a:cubicBezTo>
                  <a:pt x="10972800" y="2144224"/>
                  <a:pt x="10881824" y="2235200"/>
                  <a:pt x="10769600" y="2235200"/>
                </a:cubicBezTo>
                <a:lnTo>
                  <a:pt x="203200" y="2235200"/>
                </a:lnTo>
                <a:cubicBezTo>
                  <a:pt x="90976" y="2235200"/>
                  <a:pt x="0" y="2144224"/>
                  <a:pt x="0" y="2032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609600" y="1524000"/>
            <a:ext cx="50800" cy="2032000"/>
          </a:xfrm>
          <a:custGeom>
            <a:avLst/>
            <a:gdLst>
              <a:gd name="connisteX0" fmla="*/ 0 w 50800"/>
              <a:gd name="connsiteY0" fmla="*/ 25400 h 2032000"/>
              <a:gd name="connisteX1" fmla="*/ 25400 w 50800"/>
              <a:gd name="connsiteY1" fmla="*/ 0 h 2032000"/>
              <a:gd name="connisteX2" fmla="*/ 25400 w 50800"/>
              <a:gd name="connsiteY2" fmla="*/ 0 h 2032000"/>
              <a:gd name="connisteX3" fmla="*/ 50800 w 50800"/>
              <a:gd name="connsiteY3" fmla="*/ 25400 h 2032000"/>
              <a:gd name="connisteX4" fmla="*/ 50800 w 50800"/>
              <a:gd name="connsiteY4" fmla="*/ 2006600 h 2032000"/>
              <a:gd name="connisteX5" fmla="*/ 25400 w 50800"/>
              <a:gd name="connsiteY5" fmla="*/ 2032000 h 2032000"/>
              <a:gd name="connisteX6" fmla="*/ 25400 w 50800"/>
              <a:gd name="connsiteY6" fmla="*/ 2032000 h 2032000"/>
              <a:gd name="connisteX7" fmla="*/ 0 w 50800"/>
              <a:gd name="connsiteY7" fmla="*/ 2006600 h 2032000"/>
              <a:gd name="connisteX8" fmla="*/ 0 w 50800"/>
              <a:gd name="connsiteY8" fmla="*/ 254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0320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006600"/>
                </a:lnTo>
                <a:cubicBezTo>
                  <a:pt x="50800" y="2020628"/>
                  <a:pt x="39428" y="2032000"/>
                  <a:pt x="25400" y="2032000"/>
                </a:cubicBezTo>
                <a:lnTo>
                  <a:pt x="25400" y="2032000"/>
                </a:lnTo>
                <a:cubicBezTo>
                  <a:pt x="11372" y="2032000"/>
                  <a:pt x="0" y="2020628"/>
                  <a:pt x="0" y="20066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15240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2032000"/>
            <a:ext cx="5029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400800" y="1524000"/>
            <a:ext cx="50800" cy="2032000"/>
          </a:xfrm>
          <a:custGeom>
            <a:avLst/>
            <a:gdLst>
              <a:gd name="connisteX0" fmla="*/ 0 w 50800"/>
              <a:gd name="connsiteY0" fmla="*/ 25400 h 2032000"/>
              <a:gd name="connisteX1" fmla="*/ 25400 w 50800"/>
              <a:gd name="connsiteY1" fmla="*/ 0 h 2032000"/>
              <a:gd name="connisteX2" fmla="*/ 25400 w 50800"/>
              <a:gd name="connsiteY2" fmla="*/ 0 h 2032000"/>
              <a:gd name="connisteX3" fmla="*/ 50800 w 50800"/>
              <a:gd name="connsiteY3" fmla="*/ 25400 h 2032000"/>
              <a:gd name="connisteX4" fmla="*/ 50800 w 50800"/>
              <a:gd name="connsiteY4" fmla="*/ 2006600 h 2032000"/>
              <a:gd name="connisteX5" fmla="*/ 25400 w 50800"/>
              <a:gd name="connsiteY5" fmla="*/ 2032000 h 2032000"/>
              <a:gd name="connisteX6" fmla="*/ 25400 w 50800"/>
              <a:gd name="connsiteY6" fmla="*/ 2032000 h 2032000"/>
              <a:gd name="connisteX7" fmla="*/ 0 w 50800"/>
              <a:gd name="connsiteY7" fmla="*/ 2006600 h 2032000"/>
              <a:gd name="connisteX8" fmla="*/ 0 w 50800"/>
              <a:gd name="connsiteY8" fmla="*/ 254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0320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006600"/>
                </a:lnTo>
                <a:cubicBezTo>
                  <a:pt x="50800" y="2020628"/>
                  <a:pt x="39428" y="2032000"/>
                  <a:pt x="25400" y="2032000"/>
                </a:cubicBezTo>
                <a:lnTo>
                  <a:pt x="25400" y="2032000"/>
                </a:lnTo>
                <a:cubicBezTo>
                  <a:pt x="11372" y="2032000"/>
                  <a:pt x="0" y="2020628"/>
                  <a:pt x="0" y="20066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6553200" y="15240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6553200" y="2032000"/>
            <a:ext cx="5029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_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6"/>
            </p:custDataLst>
          </p:nvPr>
        </p:nvSpPr>
        <p:spPr>
          <a:xfrm>
            <a:off x="609600" y="3860800"/>
            <a:ext cx="5334000" cy="2387600"/>
          </a:xfrm>
          <a:custGeom>
            <a:avLst/>
            <a:gdLst>
              <a:gd name="connisteX0" fmla="*/ 0 w 5334000"/>
              <a:gd name="connsiteY0" fmla="*/ 0 h 2387600"/>
              <a:gd name="connisteX1" fmla="*/ 5334000 w 5334000"/>
              <a:gd name="connsiteY1" fmla="*/ 0 h 2387600"/>
              <a:gd name="connisteX2" fmla="*/ 5334000 w 5334000"/>
              <a:gd name="connsiteY2" fmla="*/ 2184400 h 2387600"/>
              <a:gd name="connisteX3" fmla="*/ 5130800 w 5334000"/>
              <a:gd name="connsiteY3" fmla="*/ 2387600 h 2387600"/>
              <a:gd name="connisteX4" fmla="*/ 203200 w 5334000"/>
              <a:gd name="connsiteY4" fmla="*/ 2387600 h 2387600"/>
              <a:gd name="connisteX5" fmla="*/ 0 w 5334000"/>
              <a:gd name="connsiteY5" fmla="*/ 2184400 h 2387600"/>
              <a:gd name="connisteX6" fmla="*/ 0 w 5334000"/>
              <a:gd name="connsiteY6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387600">
                <a:moveTo>
                  <a:pt x="0" y="0"/>
                </a:moveTo>
                <a:lnTo>
                  <a:pt x="5334000" y="0"/>
                </a:lnTo>
                <a:lnTo>
                  <a:pt x="5334000" y="2184400"/>
                </a:lnTo>
                <a:cubicBezTo>
                  <a:pt x="5334000" y="2296624"/>
                  <a:pt x="5243024" y="2387600"/>
                  <a:pt x="51308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7"/>
            </p:custDataLst>
          </p:nvPr>
        </p:nvSpPr>
        <p:spPr>
          <a:xfrm>
            <a:off x="609600" y="1524000"/>
            <a:ext cx="5334000" cy="2336800"/>
          </a:xfrm>
          <a:custGeom>
            <a:avLst/>
            <a:gdLst>
              <a:gd name="connisteX0" fmla="*/ 0 w 5334000"/>
              <a:gd name="connsiteY0" fmla="*/ 203200 h 2336800"/>
              <a:gd name="connisteX1" fmla="*/ 203200 w 5334000"/>
              <a:gd name="connsiteY1" fmla="*/ 0 h 2336800"/>
              <a:gd name="connisteX2" fmla="*/ 5130800 w 5334000"/>
              <a:gd name="connsiteY2" fmla="*/ 0 h 2336800"/>
              <a:gd name="connisteX3" fmla="*/ 5334000 w 5334000"/>
              <a:gd name="connsiteY3" fmla="*/ 203200 h 2336800"/>
              <a:gd name="connisteX4" fmla="*/ 5334000 w 5334000"/>
              <a:gd name="connsiteY4" fmla="*/ 2336800 h 2336800"/>
              <a:gd name="connisteX5" fmla="*/ 0 w 5334000"/>
              <a:gd name="connsiteY5" fmla="*/ 2336800 h 2336800"/>
              <a:gd name="connisteX6" fmla="*/ 0 w 53340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41656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4724400"/>
            <a:ext cx="472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248400" y="3860800"/>
            <a:ext cx="5334000" cy="2387600"/>
          </a:xfrm>
          <a:custGeom>
            <a:avLst/>
            <a:gdLst>
              <a:gd name="connisteX0" fmla="*/ 0 w 5334000"/>
              <a:gd name="connsiteY0" fmla="*/ 0 h 2387600"/>
              <a:gd name="connisteX1" fmla="*/ 5334000 w 5334000"/>
              <a:gd name="connsiteY1" fmla="*/ 0 h 2387600"/>
              <a:gd name="connisteX2" fmla="*/ 5334000 w 5334000"/>
              <a:gd name="connsiteY2" fmla="*/ 2184400 h 2387600"/>
              <a:gd name="connisteX3" fmla="*/ 5130800 w 5334000"/>
              <a:gd name="connsiteY3" fmla="*/ 2387600 h 2387600"/>
              <a:gd name="connisteX4" fmla="*/ 203200 w 5334000"/>
              <a:gd name="connsiteY4" fmla="*/ 2387600 h 2387600"/>
              <a:gd name="connisteX5" fmla="*/ 0 w 5334000"/>
              <a:gd name="connsiteY5" fmla="*/ 2184400 h 2387600"/>
              <a:gd name="connisteX6" fmla="*/ 0 w 5334000"/>
              <a:gd name="connsiteY6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387600">
                <a:moveTo>
                  <a:pt x="0" y="0"/>
                </a:moveTo>
                <a:lnTo>
                  <a:pt x="5334000" y="0"/>
                </a:lnTo>
                <a:lnTo>
                  <a:pt x="5334000" y="2184400"/>
                </a:lnTo>
                <a:cubicBezTo>
                  <a:pt x="5334000" y="2296624"/>
                  <a:pt x="5243024" y="2387600"/>
                  <a:pt x="51308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1"/>
            </p:custDataLst>
          </p:nvPr>
        </p:nvSpPr>
        <p:spPr>
          <a:xfrm>
            <a:off x="6248400" y="1524000"/>
            <a:ext cx="5334000" cy="2336800"/>
          </a:xfrm>
          <a:custGeom>
            <a:avLst/>
            <a:gdLst>
              <a:gd name="connisteX0" fmla="*/ 0 w 5334000"/>
              <a:gd name="connsiteY0" fmla="*/ 203200 h 2336800"/>
              <a:gd name="connisteX1" fmla="*/ 203200 w 5334000"/>
              <a:gd name="connsiteY1" fmla="*/ 0 h 2336800"/>
              <a:gd name="connisteX2" fmla="*/ 5130800 w 5334000"/>
              <a:gd name="connsiteY2" fmla="*/ 0 h 2336800"/>
              <a:gd name="connisteX3" fmla="*/ 5334000 w 5334000"/>
              <a:gd name="connsiteY3" fmla="*/ 203200 h 2336800"/>
              <a:gd name="connisteX4" fmla="*/ 5334000 w 5334000"/>
              <a:gd name="connsiteY4" fmla="*/ 2336800 h 2336800"/>
              <a:gd name="connisteX5" fmla="*/ 0 w 5334000"/>
              <a:gd name="connsiteY5" fmla="*/ 2336800 h 2336800"/>
              <a:gd name="connisteX6" fmla="*/ 0 w 53340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6553200" y="41656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6553200" y="4724400"/>
            <a:ext cx="472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副标题 10"/>
          <p:cNvSpPr>
            <a:spLocks noGrp="1"/>
          </p:cNvSpPr>
          <p:nvPr>
            <p:ph type="subTitle" idx="16386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ctrTitle" idx="16385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0703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16397" hasCustomPrompt="1"/>
            <p:custDataLst>
              <p:tags r:id="rId8"/>
            </p:custDataLst>
          </p:nvPr>
        </p:nvSpPr>
        <p:spPr>
          <a:xfrm>
            <a:off x="48514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50800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79946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16398" hasCustomPrompt="1"/>
            <p:custDataLst>
              <p:tags r:id="rId11"/>
            </p:custDataLst>
          </p:nvPr>
        </p:nvSpPr>
        <p:spPr>
          <a:xfrm>
            <a:off x="87757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90043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40703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9" hasCustomPrompt="1"/>
            <p:custDataLst>
              <p:tags r:id="rId14"/>
            </p:custDataLst>
          </p:nvPr>
        </p:nvSpPr>
        <p:spPr>
          <a:xfrm>
            <a:off x="48514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50800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4" hasCustomPrompt="1"/>
            <p:custDataLst>
              <p:tags r:id="rId16"/>
            </p:custDataLst>
          </p:nvPr>
        </p:nvSpPr>
        <p:spPr>
          <a:xfrm>
            <a:off x="79946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16400" hasCustomPrompt="1"/>
            <p:custDataLst>
              <p:tags r:id="rId17"/>
            </p:custDataLst>
          </p:nvPr>
        </p:nvSpPr>
        <p:spPr>
          <a:xfrm>
            <a:off x="87757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90043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5" name="文本占位符 24"/>
          <p:cNvSpPr>
            <a:spLocks noGrp="1"/>
          </p:cNvSpPr>
          <p:nvPr>
            <p:ph type="body" idx="16396" hasCustomPrompt="1"/>
            <p:custDataLst>
              <p:tags r:id="rId19"/>
            </p:custDataLst>
          </p:nvPr>
        </p:nvSpPr>
        <p:spPr>
          <a:xfrm>
            <a:off x="4070350" y="48006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05</a:t>
            </a:r>
            <a:endParaRPr lang="zh-CN" altLang="en-US" smtClean="0"/>
          </a:p>
        </p:txBody>
      </p:sp>
      <p:sp>
        <p:nvSpPr>
          <p:cNvPr id="26" name="装饰  5"/>
          <p:cNvSpPr>
            <a:spLocks noGrp="1"/>
          </p:cNvSpPr>
          <p:nvPr>
            <p:ph type="body" idx="16401" hasCustomPrompt="1"/>
            <p:custDataLst>
              <p:tags r:id="rId20"/>
            </p:custDataLst>
          </p:nvPr>
        </p:nvSpPr>
        <p:spPr>
          <a:xfrm>
            <a:off x="4851400" y="47244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5" hasCustomPrompt="1"/>
            <p:custDataLst>
              <p:tags r:id="rId21"/>
            </p:custDataLst>
          </p:nvPr>
        </p:nvSpPr>
        <p:spPr>
          <a:xfrm>
            <a:off x="5080000" y="46482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0095" cy="6858000"/>
          </a:xfrm>
          <a:prstGeom prst="rect">
            <a:avLst/>
          </a:prstGeom>
          <a:gradFill>
            <a:gsLst>
              <a:gs pos="0">
                <a:schemeClr val="bg2">
                  <a:lumMod val="92000"/>
                </a:schemeClr>
              </a:gs>
              <a:gs pos="100000">
                <a:schemeClr val="bg1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6" name="标题"/>
          <p:cNvSpPr txBox="1">
            <a:spLocks noGrp="1"/>
          </p:cNvSpPr>
          <p:nvPr>
            <p:ph type="title" idx="1" hasCustomPrompt="1"/>
            <p:custDataLst>
              <p:tags r:id="rId3"/>
            </p:custDataLst>
          </p:nvPr>
        </p:nvSpPr>
        <p:spPr>
          <a:xfrm>
            <a:off x="4391953" y="2821599"/>
            <a:ext cx="779487" cy="1214803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54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MiSans" panose="00000500000000000000" charset="-122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标题</a:t>
            </a:r>
            <a:endParaRPr dirty="0">
              <a:sym typeface="+mn-ea"/>
            </a:endParaRPr>
          </a:p>
        </p:txBody>
      </p:sp>
      <p:sp>
        <p:nvSpPr>
          <p:cNvPr id="17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8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9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9" name="任意多边形: 形状 8"/>
          <p:cNvSpPr/>
          <p:nvPr userDrawn="1">
            <p:custDataLst>
              <p:tags r:id="rId7"/>
            </p:custDataLst>
          </p:nvPr>
        </p:nvSpPr>
        <p:spPr>
          <a:xfrm>
            <a:off x="635" y="3260090"/>
            <a:ext cx="3695065" cy="3597910"/>
          </a:xfrm>
          <a:custGeom>
            <a:avLst/>
            <a:gdLst>
              <a:gd name="connsiteX0" fmla="*/ 736674 w 3699837"/>
              <a:gd name="connsiteY0" fmla="*/ 1 h 3598032"/>
              <a:gd name="connsiteX1" fmla="*/ 1521677 w 3699837"/>
              <a:gd name="connsiteY1" fmla="*/ 325103 h 3598032"/>
              <a:gd name="connsiteX2" fmla="*/ 3699837 w 3699837"/>
              <a:gd name="connsiteY2" fmla="*/ 2503264 h 3598032"/>
              <a:gd name="connsiteX3" fmla="*/ 2605068 w 3699837"/>
              <a:gd name="connsiteY3" fmla="*/ 3598032 h 3598032"/>
              <a:gd name="connsiteX4" fmla="*/ 1654210 w 3699837"/>
              <a:gd name="connsiteY4" fmla="*/ 3598032 h 3598032"/>
              <a:gd name="connsiteX5" fmla="*/ 0 w 3699837"/>
              <a:gd name="connsiteY5" fmla="*/ 1943822 h 3598032"/>
              <a:gd name="connsiteX6" fmla="*/ 144 w 3699837"/>
              <a:gd name="connsiteY6" fmla="*/ 281376 h 3598032"/>
              <a:gd name="connsiteX7" fmla="*/ 35939 w 3699837"/>
              <a:gd name="connsiteY7" fmla="*/ 249020 h 3598032"/>
              <a:gd name="connsiteX8" fmla="*/ 736674 w 3699837"/>
              <a:gd name="connsiteY8" fmla="*/ 1 h 3598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99837" h="3598032">
                <a:moveTo>
                  <a:pt x="736674" y="1"/>
                </a:moveTo>
                <a:cubicBezTo>
                  <a:pt x="1020799" y="-24"/>
                  <a:pt x="1304915" y="108342"/>
                  <a:pt x="1521677" y="325103"/>
                </a:cubicBezTo>
                <a:lnTo>
                  <a:pt x="3699837" y="2503264"/>
                </a:lnTo>
                <a:lnTo>
                  <a:pt x="2605068" y="3598032"/>
                </a:lnTo>
                <a:lnTo>
                  <a:pt x="1654210" y="3598032"/>
                </a:lnTo>
                <a:lnTo>
                  <a:pt x="0" y="1943822"/>
                </a:lnTo>
                <a:lnTo>
                  <a:pt x="144" y="281376"/>
                </a:lnTo>
                <a:lnTo>
                  <a:pt x="35939" y="249020"/>
                </a:lnTo>
                <a:cubicBezTo>
                  <a:pt x="239448" y="83031"/>
                  <a:pt x="488064" y="22"/>
                  <a:pt x="736674" y="1"/>
                </a:cubicBezTo>
                <a:close/>
              </a:path>
            </a:pathLst>
          </a:custGeom>
          <a:gradFill flip="none" rotWithShape="1">
            <a:gsLst>
              <a:gs pos="87000">
                <a:schemeClr val="accent1">
                  <a:alpha val="0"/>
                  <a:lumMod val="2000"/>
                  <a:lumOff val="98000"/>
                </a:schemeClr>
              </a:gs>
              <a:gs pos="0">
                <a:schemeClr val="accent1">
                  <a:lumMod val="3000"/>
                  <a:lumOff val="97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4" name="任意多边形: 形状 3"/>
          <p:cNvSpPr/>
          <p:nvPr userDrawn="1">
            <p:custDataLst>
              <p:tags r:id="rId8"/>
            </p:custDataLst>
          </p:nvPr>
        </p:nvSpPr>
        <p:spPr>
          <a:xfrm>
            <a:off x="0" y="4176395"/>
            <a:ext cx="2851785" cy="2681605"/>
          </a:xfrm>
          <a:custGeom>
            <a:avLst/>
            <a:gdLst>
              <a:gd name="connsiteX0" fmla="*/ 406010 w 2844974"/>
              <a:gd name="connsiteY0" fmla="*/ 0 h 2696845"/>
              <a:gd name="connsiteX1" fmla="*/ 2543439 w 2844974"/>
              <a:gd name="connsiteY1" fmla="*/ 2137429 h 2696845"/>
              <a:gd name="connsiteX2" fmla="*/ 2822872 w 2844974"/>
              <a:gd name="connsiteY2" fmla="*/ 2606335 h 2696845"/>
              <a:gd name="connsiteX3" fmla="*/ 2844974 w 2844974"/>
              <a:gd name="connsiteY3" fmla="*/ 2696845 h 2696845"/>
              <a:gd name="connsiteX4" fmla="*/ 78 w 2844974"/>
              <a:gd name="connsiteY4" fmla="*/ 2696747 h 2696845"/>
              <a:gd name="connsiteX5" fmla="*/ 0 w 2844974"/>
              <a:gd name="connsiteY5" fmla="*/ 406010 h 2696845"/>
              <a:gd name="connsiteX6" fmla="*/ 406010 w 2844974"/>
              <a:gd name="connsiteY6" fmla="*/ 0 h 269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44974" h="2696845">
                <a:moveTo>
                  <a:pt x="406010" y="0"/>
                </a:moveTo>
                <a:lnTo>
                  <a:pt x="2543439" y="2137429"/>
                </a:lnTo>
                <a:cubicBezTo>
                  <a:pt x="2678919" y="2272909"/>
                  <a:pt x="2772063" y="2434691"/>
                  <a:pt x="2822872" y="2606335"/>
                </a:cubicBezTo>
                <a:lnTo>
                  <a:pt x="2844974" y="2696845"/>
                </a:lnTo>
                <a:lnTo>
                  <a:pt x="78" y="2696747"/>
                </a:lnTo>
                <a:lnTo>
                  <a:pt x="0" y="406010"/>
                </a:lnTo>
                <a:lnTo>
                  <a:pt x="406010" y="0"/>
                </a:lnTo>
                <a:close/>
              </a:path>
            </a:pathLst>
          </a:custGeom>
          <a:gradFill flip="none" rotWithShape="1">
            <a:gsLst>
              <a:gs pos="0">
                <a:srgbClr val="FFFFFF">
                  <a:alpha val="0"/>
                </a:srgbClr>
              </a:gs>
              <a:gs pos="56000">
                <a:schemeClr val="accent1">
                  <a:alpha val="34000"/>
                </a:schemeClr>
              </a:gs>
              <a:gs pos="98000">
                <a:schemeClr val="accent1">
                  <a:alpha val="5500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723122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1584" y="723123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184" y="2323322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请在此输入您的副标题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封面页_1_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0095" cy="6858000"/>
          </a:xfrm>
          <a:prstGeom prst="rect">
            <a:avLst/>
          </a:prstGeom>
          <a:gradFill>
            <a:gsLst>
              <a:gs pos="0">
                <a:schemeClr val="bg2">
                  <a:lumMod val="92000"/>
                </a:schemeClr>
              </a:gs>
              <a:gs pos="100000">
                <a:schemeClr val="bg1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椭圆 7"/>
          <p:cNvSpPr>
            <a:spLocks noChangeAspect="1"/>
          </p:cNvSpPr>
          <p:nvPr userDrawn="1">
            <p:custDataLst>
              <p:tags r:id="rId3"/>
            </p:custDataLst>
          </p:nvPr>
        </p:nvSpPr>
        <p:spPr>
          <a:xfrm flipH="1">
            <a:off x="8610600" y="1253806"/>
            <a:ext cx="1763395" cy="1763395"/>
          </a:xfrm>
          <a:prstGeom prst="ellips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alpha val="17000"/>
                </a:schemeClr>
              </a:gs>
            </a:gsLst>
            <a:lin ang="20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1" name="矩形: 圆顶角 13"/>
          <p:cNvSpPr/>
          <p:nvPr userDrawn="1">
            <p:custDataLst>
              <p:tags r:id="rId4"/>
            </p:custDataLst>
          </p:nvPr>
        </p:nvSpPr>
        <p:spPr>
          <a:xfrm rot="8100000" flipH="1">
            <a:off x="1561337" y="2210865"/>
            <a:ext cx="2029437" cy="3830417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87000">
                <a:srgbClr val="FFFFFF">
                  <a:alpha val="0"/>
                </a:srgbClr>
              </a:gs>
              <a:gs pos="0">
                <a:schemeClr val="accent1">
                  <a:lumMod val="0"/>
                  <a:lumOff val="10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15" name="日期占位符 3"/>
          <p:cNvSpPr>
            <a:spLocks noGrp="1"/>
          </p:cNvSpPr>
          <p:nvPr>
            <p:ph type="dt" sz="half" idx="16385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6" name="页脚占位符 4"/>
          <p:cNvSpPr>
            <a:spLocks noGrp="1"/>
          </p:cNvSpPr>
          <p:nvPr>
            <p:ph type="ftr" sz="quarter" idx="16386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灯片编号占位符 5"/>
          <p:cNvSpPr>
            <a:spLocks noGrp="1"/>
          </p:cNvSpPr>
          <p:nvPr>
            <p:ph type="sldNum" sz="quarter" idx="16387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5078942" y="1651000"/>
            <a:ext cx="60970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20XX YEAR</a:t>
            </a:r>
            <a:endParaRPr lang="zh-CN" altLang="en-US" smtClean="0"/>
          </a:p>
        </p:txBody>
      </p:sp>
      <p:sp>
        <p:nvSpPr>
          <p:cNvPr id="9" name="矩形: 圆顶角 12"/>
          <p:cNvSpPr/>
          <p:nvPr userDrawn="1">
            <p:custDataLst>
              <p:tags r:id="rId9"/>
            </p:custDataLst>
          </p:nvPr>
        </p:nvSpPr>
        <p:spPr>
          <a:xfrm rot="18900000" flipH="1">
            <a:off x="1864646" y="998280"/>
            <a:ext cx="2029437" cy="3777696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56000">
                <a:schemeClr val="accent1">
                  <a:alpha val="34000"/>
                </a:schemeClr>
              </a:gs>
              <a:gs pos="98000">
                <a:schemeClr val="accent1">
                  <a:alpha val="5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cs typeface="MiSans" panose="00000500000000000000" charset="-122"/>
              <a:sym typeface="+mn-ea"/>
            </a:endParaRPr>
          </a:p>
        </p:txBody>
      </p:sp>
      <p:sp>
        <p:nvSpPr>
          <p:cNvPr id="13" name="标题"/>
          <p:cNvSpPr txBox="1">
            <a:spLocks noGrp="1"/>
          </p:cNvSpPr>
          <p:nvPr>
            <p:ph type="title" idx="16388" hasCustomPrompt="1"/>
            <p:custDataLst>
              <p:tags r:id="rId10"/>
            </p:custDataLst>
          </p:nvPr>
        </p:nvSpPr>
        <p:spPr>
          <a:xfrm>
            <a:off x="4823354" y="2159000"/>
            <a:ext cx="6352646" cy="254000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" panose="00000500000000000000" charset="-122"/>
              </a:defRPr>
            </a:lvl1pPr>
          </a:lstStyle>
          <a:p>
            <a:pPr lvl="0" algn="r"/>
            <a:r>
              <a:rPr dirty="0">
                <a:sym typeface="+mn-ea"/>
              </a:rPr>
              <a:t>单击此处添加文档标题</a:t>
            </a:r>
            <a:endParaRPr dirty="0">
              <a:sym typeface="+mn-ea"/>
            </a:endParaRPr>
          </a:p>
        </p:txBody>
      </p:sp>
      <p:sp>
        <p:nvSpPr>
          <p:cNvPr id="19" name="署名占位符 10"/>
          <p:cNvSpPr>
            <a:spLocks noGrp="1"/>
          </p:cNvSpPr>
          <p:nvPr>
            <p:ph type="body" sz="quarter" idx="16390" hasCustomPrompt="1"/>
            <p:custDataLst>
              <p:tags r:id="rId11"/>
            </p:custDataLst>
          </p:nvPr>
        </p:nvSpPr>
        <p:spPr>
          <a:xfrm>
            <a:off x="8635118" y="4749800"/>
            <a:ext cx="2540882" cy="533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square" lIns="0" tIns="0" rIns="0" bIns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BY WPS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章节页_1_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0095" cy="6858000"/>
          </a:xfrm>
          <a:prstGeom prst="rect">
            <a:avLst/>
          </a:prstGeom>
          <a:gradFill>
            <a:gsLst>
              <a:gs pos="0">
                <a:schemeClr val="bg2">
                  <a:lumMod val="92000"/>
                </a:schemeClr>
              </a:gs>
              <a:gs pos="100000">
                <a:schemeClr val="bg1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16385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" name="页脚占位符 4"/>
          <p:cNvSpPr>
            <a:spLocks noGrp="1"/>
          </p:cNvSpPr>
          <p:nvPr>
            <p:ph type="ftr" sz="quarter" idx="16386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6387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14" name="矩形: 圆顶角 12"/>
          <p:cNvSpPr/>
          <p:nvPr userDrawn="1">
            <p:custDataLst>
              <p:tags r:id="rId6"/>
            </p:custDataLst>
          </p:nvPr>
        </p:nvSpPr>
        <p:spPr>
          <a:xfrm rot="2160000" flipH="1">
            <a:off x="2314395" y="2028634"/>
            <a:ext cx="1498714" cy="2882836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56000">
                <a:schemeClr val="accent1">
                  <a:alpha val="34000"/>
                </a:schemeClr>
              </a:gs>
              <a:gs pos="98000">
                <a:schemeClr val="accent1">
                  <a:alpha val="5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cs typeface="MiSans" panose="00000500000000000000" charset="-122"/>
              <a:sym typeface="+mn-ea"/>
            </a:endParaRPr>
          </a:p>
        </p:txBody>
      </p:sp>
      <p:sp>
        <p:nvSpPr>
          <p:cNvPr id="15" name="矩形: 圆顶角 13"/>
          <p:cNvSpPr/>
          <p:nvPr userDrawn="1">
            <p:custDataLst>
              <p:tags r:id="rId7"/>
            </p:custDataLst>
          </p:nvPr>
        </p:nvSpPr>
        <p:spPr>
          <a:xfrm rot="12960000" flipH="1">
            <a:off x="1374377" y="1923376"/>
            <a:ext cx="1498714" cy="2923057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87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accent1">
                  <a:lumMod val="5000"/>
                  <a:lumOff val="9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9" name="标题"/>
          <p:cNvSpPr txBox="1">
            <a:spLocks noGrp="1"/>
          </p:cNvSpPr>
          <p:nvPr>
            <p:ph type="title" idx="16388" hasCustomPrompt="1"/>
            <p:custDataLst>
              <p:tags r:id="rId8"/>
            </p:custDataLst>
          </p:nvPr>
        </p:nvSpPr>
        <p:spPr>
          <a:xfrm>
            <a:off x="4823883" y="3530600"/>
            <a:ext cx="6352117" cy="15240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480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MiSans" panose="00000500000000000000" charset="-122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单击此处添加章节标题</a:t>
            </a:r>
            <a:endParaRPr dirty="0">
              <a:sym typeface="+mn-ea"/>
            </a:endParaRPr>
          </a:p>
        </p:txBody>
      </p:sp>
      <p:sp>
        <p:nvSpPr>
          <p:cNvPr id="10" name="节编号"/>
          <p:cNvSpPr txBox="1"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9648825" y="1905000"/>
            <a:ext cx="1527175" cy="15240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none" lIns="0" tIns="0" rIns="0" bIns="0" rtlCol="0" anchor="ctr" anchorCtr="0">
            <a:normAutofit/>
          </a:bodyPr>
          <a:lstStyle>
            <a:lvl1pPr marL="0" marR="0" lvl="0" indent="0" algn="r" defTabSz="914400" rtl="0" eaLnBrk="1" fontAlgn="auto" latinLnBrk="0" hangingPunct="1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7200" b="1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MiSans" panose="00000500000000000000" charset="-122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01</a:t>
            </a:r>
            <a:endParaRPr dirty="0">
              <a:sym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束页_1_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0095" cy="6858000"/>
          </a:xfrm>
          <a:prstGeom prst="rect">
            <a:avLst/>
          </a:prstGeom>
          <a:gradFill>
            <a:gsLst>
              <a:gs pos="0">
                <a:schemeClr val="bg2">
                  <a:lumMod val="92000"/>
                </a:schemeClr>
              </a:gs>
              <a:gs pos="100000">
                <a:schemeClr val="bg1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椭圆 7"/>
          <p:cNvSpPr>
            <a:spLocks noChangeAspect="1"/>
          </p:cNvSpPr>
          <p:nvPr userDrawn="1">
            <p:custDataLst>
              <p:tags r:id="rId3"/>
            </p:custDataLst>
          </p:nvPr>
        </p:nvSpPr>
        <p:spPr>
          <a:xfrm>
            <a:off x="2288565" y="1318468"/>
            <a:ext cx="1763395" cy="1763395"/>
          </a:xfrm>
          <a:prstGeom prst="ellips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alpha val="17000"/>
                </a:schemeClr>
              </a:gs>
            </a:gsLst>
            <a:lin ang="20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6385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16386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6387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16" name="矩形: 圆顶角 12"/>
          <p:cNvSpPr/>
          <p:nvPr userDrawn="1">
            <p:custDataLst>
              <p:tags r:id="rId7"/>
            </p:custDataLst>
          </p:nvPr>
        </p:nvSpPr>
        <p:spPr>
          <a:xfrm rot="2700000" flipH="1" flipV="1">
            <a:off x="8203681" y="2169756"/>
            <a:ext cx="2033110" cy="3784533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56000">
                <a:schemeClr val="accent1">
                  <a:alpha val="34000"/>
                </a:schemeClr>
              </a:gs>
              <a:gs pos="98000">
                <a:schemeClr val="accent1">
                  <a:alpha val="5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cs typeface="MiSans" panose="00000500000000000000" charset="-122"/>
              <a:sym typeface="+mn-ea"/>
            </a:endParaRPr>
          </a:p>
        </p:txBody>
      </p:sp>
      <p:sp>
        <p:nvSpPr>
          <p:cNvPr id="17" name="矩形: 圆顶角 13"/>
          <p:cNvSpPr/>
          <p:nvPr userDrawn="1">
            <p:custDataLst>
              <p:tags r:id="rId8"/>
            </p:custDataLst>
          </p:nvPr>
        </p:nvSpPr>
        <p:spPr>
          <a:xfrm rot="13500000" flipH="1" flipV="1">
            <a:off x="7899822" y="902160"/>
            <a:ext cx="2033110" cy="3837349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87000">
                <a:srgbClr val="FFFFFF">
                  <a:alpha val="0"/>
                </a:srgbClr>
              </a:gs>
              <a:gs pos="0">
                <a:schemeClr val="accent1">
                  <a:lumMod val="5000"/>
                  <a:lumOff val="9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cs typeface="MiSans" panose="00000500000000000000" charset="-122"/>
              <a:sym typeface="+mn-ea"/>
            </a:endParaRPr>
          </a:p>
        </p:txBody>
      </p:sp>
      <p:sp>
        <p:nvSpPr>
          <p:cNvPr id="13" name="Subtitle 12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1016000" y="2667000"/>
            <a:ext cx="54493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19" name="标题"/>
          <p:cNvSpPr txBox="1">
            <a:spLocks noGrp="1"/>
          </p:cNvSpPr>
          <p:nvPr>
            <p:ph type="title" idx="16388" hasCustomPrompt="1"/>
            <p:custDataLst>
              <p:tags r:id="rId10"/>
            </p:custDataLst>
          </p:nvPr>
        </p:nvSpPr>
        <p:spPr>
          <a:xfrm>
            <a:off x="1016000" y="3175000"/>
            <a:ext cx="5451122" cy="10160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0" tIns="0" rIns="0" bIns="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zh-CN" altLang="en-US" sz="6400" b="1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MiSans" panose="00000500000000000000" charset="-122"/>
                <a:sym typeface="+mn-ea"/>
              </a:defRPr>
            </a:lvl1pPr>
          </a:lstStyle>
          <a:p>
            <a:pPr lvl="0" algn="l"/>
            <a:r>
              <a:rPr dirty="0">
                <a:sym typeface="+mn-ea"/>
              </a:rPr>
              <a:t>谢谢观看</a:t>
            </a:r>
            <a:endParaRPr dirty="0">
              <a:sym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Subtitle 10"/>
          <p:cNvSpPr>
            <a:spLocks noGrp="1"/>
          </p:cNvSpPr>
          <p:nvPr>
            <p:ph type="subTitle" idx="17826305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Title 11"/>
          <p:cNvSpPr>
            <a:spLocks noGrp="1"/>
          </p:cNvSpPr>
          <p:nvPr>
            <p:ph type="ctrTitle" idx="17826049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319883777" hasCustomPrompt="1"/>
            <p:custDataLst>
              <p:tags r:id="rId7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319883522" hasCustomPrompt="1"/>
            <p:custDataLst>
              <p:tags r:id="rId8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51446017" hasCustomPrompt="1"/>
            <p:custDataLst>
              <p:tags r:id="rId9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319949313" hasCustomPrompt="1"/>
            <p:custDataLst>
              <p:tags r:id="rId10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319949058" hasCustomPrompt="1"/>
            <p:custDataLst>
              <p:tags r:id="rId11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Text Placeholder 17"/>
          <p:cNvSpPr>
            <a:spLocks noGrp="1"/>
          </p:cNvSpPr>
          <p:nvPr>
            <p:ph type="body" idx="51511553" hasCustomPrompt="1"/>
            <p:custDataLst>
              <p:tags r:id="rId12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Text Placeholder 18"/>
          <p:cNvSpPr>
            <a:spLocks noGrp="1"/>
          </p:cNvSpPr>
          <p:nvPr>
            <p:ph type="body" idx="320014849" hasCustomPrompt="1"/>
            <p:custDataLst>
              <p:tags r:id="rId13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320014594" hasCustomPrompt="1"/>
            <p:custDataLst>
              <p:tags r:id="rId14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51577089" hasCustomPrompt="1"/>
            <p:custDataLst>
              <p:tags r:id="rId15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2" name="Text Placeholder 21"/>
          <p:cNvSpPr>
            <a:spLocks noGrp="1"/>
          </p:cNvSpPr>
          <p:nvPr>
            <p:ph type="body" idx="320080385" hasCustomPrompt="1"/>
            <p:custDataLst>
              <p:tags r:id="rId16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320080130" hasCustomPrompt="1"/>
            <p:custDataLst>
              <p:tags r:id="rId17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Text Placeholder 23"/>
          <p:cNvSpPr>
            <a:spLocks noGrp="1"/>
          </p:cNvSpPr>
          <p:nvPr>
            <p:ph type="body" idx="51642625" hasCustomPrompt="1"/>
            <p:custDataLst>
              <p:tags r:id="rId18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884" y="523097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84" y="523097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7" Type="http://schemas.openxmlformats.org/officeDocument/2006/relationships/theme" Target="../theme/theme2.xml"/><Relationship Id="rId86" Type="http://schemas.openxmlformats.org/officeDocument/2006/relationships/tags" Target="../tags/tag913.xml"/><Relationship Id="rId85" Type="http://schemas.openxmlformats.org/officeDocument/2006/relationships/tags" Target="../tags/tag912.xml"/><Relationship Id="rId84" Type="http://schemas.openxmlformats.org/officeDocument/2006/relationships/tags" Target="../tags/tag911.xml"/><Relationship Id="rId83" Type="http://schemas.openxmlformats.org/officeDocument/2006/relationships/tags" Target="../tags/tag910.xml"/><Relationship Id="rId82" Type="http://schemas.openxmlformats.org/officeDocument/2006/relationships/tags" Target="../tags/tag909.xml"/><Relationship Id="rId81" Type="http://schemas.openxmlformats.org/officeDocument/2006/relationships/tags" Target="../tags/tag908.xml"/><Relationship Id="rId80" Type="http://schemas.openxmlformats.org/officeDocument/2006/relationships/tags" Target="../tags/tag907.xml"/><Relationship Id="rId8" Type="http://schemas.openxmlformats.org/officeDocument/2006/relationships/slideLayout" Target="../slideLayouts/slideLayout18.xml"/><Relationship Id="rId79" Type="http://schemas.openxmlformats.org/officeDocument/2006/relationships/tags" Target="../tags/tag906.xml"/><Relationship Id="rId78" Type="http://schemas.openxmlformats.org/officeDocument/2006/relationships/tags" Target="../tags/tag905.xml"/><Relationship Id="rId77" Type="http://schemas.openxmlformats.org/officeDocument/2006/relationships/slideLayout" Target="../slideLayouts/slideLayout87.xml"/><Relationship Id="rId76" Type="http://schemas.openxmlformats.org/officeDocument/2006/relationships/slideLayout" Target="../slideLayouts/slideLayout86.xml"/><Relationship Id="rId75" Type="http://schemas.openxmlformats.org/officeDocument/2006/relationships/slideLayout" Target="../slideLayouts/slideLayout85.xml"/><Relationship Id="rId74" Type="http://schemas.openxmlformats.org/officeDocument/2006/relationships/slideLayout" Target="../slideLayouts/slideLayout84.xml"/><Relationship Id="rId73" Type="http://schemas.openxmlformats.org/officeDocument/2006/relationships/slideLayout" Target="../slideLayouts/slideLayout83.xml"/><Relationship Id="rId72" Type="http://schemas.openxmlformats.org/officeDocument/2006/relationships/slideLayout" Target="../slideLayouts/slideLayout82.xml"/><Relationship Id="rId71" Type="http://schemas.openxmlformats.org/officeDocument/2006/relationships/slideLayout" Target="../slideLayouts/slideLayout81.xml"/><Relationship Id="rId70" Type="http://schemas.openxmlformats.org/officeDocument/2006/relationships/slideLayout" Target="../slideLayouts/slideLayout80.xml"/><Relationship Id="rId7" Type="http://schemas.openxmlformats.org/officeDocument/2006/relationships/slideLayout" Target="../slideLayouts/slideLayout17.xml"/><Relationship Id="rId69" Type="http://schemas.openxmlformats.org/officeDocument/2006/relationships/slideLayout" Target="../slideLayouts/slideLayout79.xml"/><Relationship Id="rId68" Type="http://schemas.openxmlformats.org/officeDocument/2006/relationships/slideLayout" Target="../slideLayouts/slideLayout78.xml"/><Relationship Id="rId67" Type="http://schemas.openxmlformats.org/officeDocument/2006/relationships/slideLayout" Target="../slideLayouts/slideLayout77.xml"/><Relationship Id="rId66" Type="http://schemas.openxmlformats.org/officeDocument/2006/relationships/slideLayout" Target="../slideLayouts/slideLayout76.xml"/><Relationship Id="rId65" Type="http://schemas.openxmlformats.org/officeDocument/2006/relationships/slideLayout" Target="../slideLayouts/slideLayout75.xml"/><Relationship Id="rId64" Type="http://schemas.openxmlformats.org/officeDocument/2006/relationships/slideLayout" Target="../slideLayouts/slideLayout74.xml"/><Relationship Id="rId63" Type="http://schemas.openxmlformats.org/officeDocument/2006/relationships/slideLayout" Target="../slideLayouts/slideLayout73.xml"/><Relationship Id="rId62" Type="http://schemas.openxmlformats.org/officeDocument/2006/relationships/slideLayout" Target="../slideLayouts/slideLayout72.xml"/><Relationship Id="rId61" Type="http://schemas.openxmlformats.org/officeDocument/2006/relationships/slideLayout" Target="../slideLayouts/slideLayout71.xml"/><Relationship Id="rId60" Type="http://schemas.openxmlformats.org/officeDocument/2006/relationships/slideLayout" Target="../slideLayouts/slideLayout70.xml"/><Relationship Id="rId6" Type="http://schemas.openxmlformats.org/officeDocument/2006/relationships/slideLayout" Target="../slideLayouts/slideLayout16.xml"/><Relationship Id="rId59" Type="http://schemas.openxmlformats.org/officeDocument/2006/relationships/slideLayout" Target="../slideLayouts/slideLayout69.xml"/><Relationship Id="rId58" Type="http://schemas.openxmlformats.org/officeDocument/2006/relationships/slideLayout" Target="../slideLayouts/slideLayout68.xml"/><Relationship Id="rId57" Type="http://schemas.openxmlformats.org/officeDocument/2006/relationships/slideLayout" Target="../slideLayouts/slideLayout67.xml"/><Relationship Id="rId56" Type="http://schemas.openxmlformats.org/officeDocument/2006/relationships/slideLayout" Target="../slideLayouts/slideLayout66.xml"/><Relationship Id="rId55" Type="http://schemas.openxmlformats.org/officeDocument/2006/relationships/slideLayout" Target="../slideLayouts/slideLayout65.xml"/><Relationship Id="rId54" Type="http://schemas.openxmlformats.org/officeDocument/2006/relationships/slideLayout" Target="../slideLayouts/slideLayout64.xml"/><Relationship Id="rId53" Type="http://schemas.openxmlformats.org/officeDocument/2006/relationships/slideLayout" Target="../slideLayouts/slideLayout63.xml"/><Relationship Id="rId52" Type="http://schemas.openxmlformats.org/officeDocument/2006/relationships/slideLayout" Target="../slideLayouts/slideLayout62.xml"/><Relationship Id="rId51" Type="http://schemas.openxmlformats.org/officeDocument/2006/relationships/slideLayout" Target="../slideLayouts/slideLayout61.xml"/><Relationship Id="rId50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5.xml"/><Relationship Id="rId49" Type="http://schemas.openxmlformats.org/officeDocument/2006/relationships/slideLayout" Target="../slideLayouts/slideLayout59.xml"/><Relationship Id="rId48" Type="http://schemas.openxmlformats.org/officeDocument/2006/relationships/slideLayout" Target="../slideLayouts/slideLayout58.xml"/><Relationship Id="rId47" Type="http://schemas.openxmlformats.org/officeDocument/2006/relationships/slideLayout" Target="../slideLayouts/slideLayout57.xml"/><Relationship Id="rId46" Type="http://schemas.openxmlformats.org/officeDocument/2006/relationships/slideLayout" Target="../slideLayouts/slideLayout56.xml"/><Relationship Id="rId45" Type="http://schemas.openxmlformats.org/officeDocument/2006/relationships/slideLayout" Target="../slideLayouts/slideLayout55.xml"/><Relationship Id="rId44" Type="http://schemas.openxmlformats.org/officeDocument/2006/relationships/slideLayout" Target="../slideLayouts/slideLayout54.xml"/><Relationship Id="rId43" Type="http://schemas.openxmlformats.org/officeDocument/2006/relationships/slideLayout" Target="../slideLayouts/slideLayout53.xml"/><Relationship Id="rId42" Type="http://schemas.openxmlformats.org/officeDocument/2006/relationships/slideLayout" Target="../slideLayouts/slideLayout52.xml"/><Relationship Id="rId41" Type="http://schemas.openxmlformats.org/officeDocument/2006/relationships/slideLayout" Target="../slideLayouts/slideLayout51.xml"/><Relationship Id="rId4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14.xml"/><Relationship Id="rId39" Type="http://schemas.openxmlformats.org/officeDocument/2006/relationships/slideLayout" Target="../slideLayouts/slideLayout49.xml"/><Relationship Id="rId38" Type="http://schemas.openxmlformats.org/officeDocument/2006/relationships/slideLayout" Target="../slideLayouts/slideLayout48.xml"/><Relationship Id="rId37" Type="http://schemas.openxmlformats.org/officeDocument/2006/relationships/slideLayout" Target="../slideLayouts/slideLayout47.xml"/><Relationship Id="rId36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3.xml"/><Relationship Id="rId29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168" y="5231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168" y="198361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  <a:endParaRPr lang="en-US" altLang="zh-CN" dirty="0"/>
          </a:p>
          <a:p>
            <a:pPr marL="2971800" marR="0" lvl="6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第七级</a:t>
            </a:r>
            <a:endParaRPr lang="en-US" altLang="zh-CN" dirty="0"/>
          </a:p>
          <a:p>
            <a:pPr marL="3429000" marR="0" lvl="7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第八级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第九级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lvl="5"/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lang="zh-CN" altLang="en-US" sz="2400" kern="1200" dirty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78"/>
            </p:custDataLst>
          </p:nvPr>
        </p:nvSpPr>
        <p:spPr>
          <a:xfrm>
            <a:off x="0" y="0"/>
            <a:ext cx="12190095" cy="6858000"/>
          </a:xfrm>
          <a:prstGeom prst="rect">
            <a:avLst/>
          </a:prstGeom>
          <a:gradFill>
            <a:gsLst>
              <a:gs pos="0">
                <a:schemeClr val="bg2">
                  <a:lumMod val="92000"/>
                </a:schemeClr>
              </a:gs>
              <a:gs pos="100000">
                <a:schemeClr val="bg1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9" name="任意多边形: 形状 8"/>
          <p:cNvSpPr/>
          <p:nvPr userDrawn="1">
            <p:custDataLst>
              <p:tags r:id="rId79"/>
            </p:custDataLst>
          </p:nvPr>
        </p:nvSpPr>
        <p:spPr>
          <a:xfrm flipH="1">
            <a:off x="10699478" y="0"/>
            <a:ext cx="1490346" cy="840741"/>
          </a:xfrm>
          <a:custGeom>
            <a:avLst/>
            <a:gdLst>
              <a:gd name="connsiteX0" fmla="*/ 1480712 w 1490346"/>
              <a:gd name="connsiteY0" fmla="*/ 0 h 840741"/>
              <a:gd name="connsiteX1" fmla="*/ 9634 w 1490346"/>
              <a:gd name="connsiteY1" fmla="*/ 0 h 840741"/>
              <a:gd name="connsiteX2" fmla="*/ 0 w 1490346"/>
              <a:gd name="connsiteY2" fmla="*/ 95568 h 840741"/>
              <a:gd name="connsiteX3" fmla="*/ 745173 w 1490346"/>
              <a:gd name="connsiteY3" fmla="*/ 840741 h 840741"/>
              <a:gd name="connsiteX4" fmla="*/ 1490346 w 1490346"/>
              <a:gd name="connsiteY4" fmla="*/ 95568 h 840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0346" h="840741">
                <a:moveTo>
                  <a:pt x="1480712" y="0"/>
                </a:moveTo>
                <a:lnTo>
                  <a:pt x="9634" y="0"/>
                </a:lnTo>
                <a:lnTo>
                  <a:pt x="0" y="95568"/>
                </a:lnTo>
                <a:cubicBezTo>
                  <a:pt x="0" y="507116"/>
                  <a:pt x="333625" y="840741"/>
                  <a:pt x="745173" y="840741"/>
                </a:cubicBezTo>
                <a:cubicBezTo>
                  <a:pt x="1156721" y="840741"/>
                  <a:pt x="1490346" y="507116"/>
                  <a:pt x="1490346" y="9556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accent1">
                  <a:alpha val="17000"/>
                </a:schemeClr>
              </a:gs>
            </a:gsLst>
            <a:lin ang="20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80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81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82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83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84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8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86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  <p:sldLayoutId id="2147483709" r:id="rId50"/>
    <p:sldLayoutId id="2147483710" r:id="rId51"/>
    <p:sldLayoutId id="2147483711" r:id="rId52"/>
    <p:sldLayoutId id="2147483712" r:id="rId53"/>
    <p:sldLayoutId id="2147483713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  <p:sldLayoutId id="2147483720" r:id="rId61"/>
    <p:sldLayoutId id="2147483721" r:id="rId62"/>
    <p:sldLayoutId id="2147483722" r:id="rId63"/>
    <p:sldLayoutId id="2147483723" r:id="rId64"/>
    <p:sldLayoutId id="2147483724" r:id="rId65"/>
    <p:sldLayoutId id="2147483725" r:id="rId66"/>
    <p:sldLayoutId id="2147483726" r:id="rId67"/>
    <p:sldLayoutId id="2147483727" r:id="rId68"/>
    <p:sldLayoutId id="2147483728" r:id="rId69"/>
    <p:sldLayoutId id="2147483729" r:id="rId70"/>
    <p:sldLayoutId id="2147483730" r:id="rId71"/>
    <p:sldLayoutId id="2147483731" r:id="rId72"/>
    <p:sldLayoutId id="2147483732" r:id="rId73"/>
    <p:sldLayoutId id="2147483733" r:id="rId74"/>
    <p:sldLayoutId id="2147483734" r:id="rId75"/>
    <p:sldLayoutId id="2147483735" r:id="rId76"/>
    <p:sldLayoutId id="2147483736" r:id="rId7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4.xml"/><Relationship Id="rId4" Type="http://schemas.openxmlformats.org/officeDocument/2006/relationships/tags" Target="../tags/tag917.xml"/><Relationship Id="rId3" Type="http://schemas.openxmlformats.org/officeDocument/2006/relationships/tags" Target="../tags/tag916.xml"/><Relationship Id="rId2" Type="http://schemas.openxmlformats.org/officeDocument/2006/relationships/tags" Target="../tags/tag915.xml"/><Relationship Id="rId1" Type="http://schemas.openxmlformats.org/officeDocument/2006/relationships/tags" Target="../tags/tag914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0.xml"/><Relationship Id="rId6" Type="http://schemas.openxmlformats.org/officeDocument/2006/relationships/tags" Target="../tags/tag972.xml"/><Relationship Id="rId5" Type="http://schemas.openxmlformats.org/officeDocument/2006/relationships/image" Target="../media/image8.png"/><Relationship Id="rId4" Type="http://schemas.openxmlformats.org/officeDocument/2006/relationships/tags" Target="../tags/tag971.xml"/><Relationship Id="rId3" Type="http://schemas.openxmlformats.org/officeDocument/2006/relationships/tags" Target="../tags/tag970.xml"/><Relationship Id="rId2" Type="http://schemas.openxmlformats.org/officeDocument/2006/relationships/tags" Target="../tags/tag969.xml"/><Relationship Id="rId1" Type="http://schemas.openxmlformats.org/officeDocument/2006/relationships/tags" Target="../tags/tag96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7" Type="http://schemas.openxmlformats.org/officeDocument/2006/relationships/tags" Target="../tags/tag97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tags" Target="../tags/tag976.xml"/><Relationship Id="rId3" Type="http://schemas.openxmlformats.org/officeDocument/2006/relationships/tags" Target="../tags/tag975.xml"/><Relationship Id="rId2" Type="http://schemas.openxmlformats.org/officeDocument/2006/relationships/tags" Target="../tags/tag974.xml"/><Relationship Id="rId1" Type="http://schemas.openxmlformats.org/officeDocument/2006/relationships/tags" Target="../tags/tag97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7.xml"/><Relationship Id="rId1" Type="http://schemas.openxmlformats.org/officeDocument/2006/relationships/tags" Target="../tags/tag978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5.xml"/><Relationship Id="rId3" Type="http://schemas.openxmlformats.org/officeDocument/2006/relationships/tags" Target="../tags/tag981.xml"/><Relationship Id="rId2" Type="http://schemas.openxmlformats.org/officeDocument/2006/relationships/tags" Target="../tags/tag980.xml"/><Relationship Id="rId1" Type="http://schemas.openxmlformats.org/officeDocument/2006/relationships/tags" Target="../tags/tag979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8.xml"/><Relationship Id="rId4" Type="http://schemas.openxmlformats.org/officeDocument/2006/relationships/tags" Target="../tags/tag984.xml"/><Relationship Id="rId3" Type="http://schemas.openxmlformats.org/officeDocument/2006/relationships/image" Target="../media/image11.png"/><Relationship Id="rId2" Type="http://schemas.openxmlformats.org/officeDocument/2006/relationships/tags" Target="../tags/tag983.xml"/><Relationship Id="rId1" Type="http://schemas.openxmlformats.org/officeDocument/2006/relationships/tags" Target="../tags/tag982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8.xml"/><Relationship Id="rId4" Type="http://schemas.openxmlformats.org/officeDocument/2006/relationships/tags" Target="../tags/tag987.xml"/><Relationship Id="rId3" Type="http://schemas.openxmlformats.org/officeDocument/2006/relationships/image" Target="../media/image12.png"/><Relationship Id="rId2" Type="http://schemas.openxmlformats.org/officeDocument/2006/relationships/tags" Target="../tags/tag986.xml"/><Relationship Id="rId1" Type="http://schemas.openxmlformats.org/officeDocument/2006/relationships/tags" Target="../tags/tag985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8.xml"/><Relationship Id="rId4" Type="http://schemas.openxmlformats.org/officeDocument/2006/relationships/tags" Target="../tags/tag990.xml"/><Relationship Id="rId3" Type="http://schemas.openxmlformats.org/officeDocument/2006/relationships/image" Target="../media/image13.png"/><Relationship Id="rId2" Type="http://schemas.openxmlformats.org/officeDocument/2006/relationships/tags" Target="../tags/tag989.xml"/><Relationship Id="rId1" Type="http://schemas.openxmlformats.org/officeDocument/2006/relationships/tags" Target="../tags/tag988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8.xml"/><Relationship Id="rId4" Type="http://schemas.openxmlformats.org/officeDocument/2006/relationships/tags" Target="../tags/tag993.xml"/><Relationship Id="rId3" Type="http://schemas.openxmlformats.org/officeDocument/2006/relationships/image" Target="../media/image14.png"/><Relationship Id="rId2" Type="http://schemas.openxmlformats.org/officeDocument/2006/relationships/tags" Target="../tags/tag992.xml"/><Relationship Id="rId1" Type="http://schemas.openxmlformats.org/officeDocument/2006/relationships/tags" Target="../tags/tag991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8.xml"/><Relationship Id="rId4" Type="http://schemas.openxmlformats.org/officeDocument/2006/relationships/tags" Target="../tags/tag996.xml"/><Relationship Id="rId3" Type="http://schemas.openxmlformats.org/officeDocument/2006/relationships/image" Target="../media/image15.png"/><Relationship Id="rId2" Type="http://schemas.openxmlformats.org/officeDocument/2006/relationships/tags" Target="../tags/tag995.xml"/><Relationship Id="rId1" Type="http://schemas.openxmlformats.org/officeDocument/2006/relationships/tags" Target="../tags/tag994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8.xml"/><Relationship Id="rId4" Type="http://schemas.openxmlformats.org/officeDocument/2006/relationships/tags" Target="../tags/tag999.xml"/><Relationship Id="rId3" Type="http://schemas.openxmlformats.org/officeDocument/2006/relationships/image" Target="../media/image16.png"/><Relationship Id="rId2" Type="http://schemas.openxmlformats.org/officeDocument/2006/relationships/tags" Target="../tags/tag998.xml"/><Relationship Id="rId1" Type="http://schemas.openxmlformats.org/officeDocument/2006/relationships/tags" Target="../tags/tag997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5.xml"/><Relationship Id="rId3" Type="http://schemas.openxmlformats.org/officeDocument/2006/relationships/tags" Target="../tags/tag920.xml"/><Relationship Id="rId2" Type="http://schemas.openxmlformats.org/officeDocument/2006/relationships/tags" Target="../tags/tag919.xml"/><Relationship Id="rId1" Type="http://schemas.openxmlformats.org/officeDocument/2006/relationships/tags" Target="../tags/tag918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8.xml"/><Relationship Id="rId4" Type="http://schemas.openxmlformats.org/officeDocument/2006/relationships/tags" Target="../tags/tag1002.xml"/><Relationship Id="rId3" Type="http://schemas.openxmlformats.org/officeDocument/2006/relationships/image" Target="../media/image17.png"/><Relationship Id="rId2" Type="http://schemas.openxmlformats.org/officeDocument/2006/relationships/tags" Target="../tags/tag1001.xml"/><Relationship Id="rId1" Type="http://schemas.openxmlformats.org/officeDocument/2006/relationships/tags" Target="../tags/tag1000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5.xml"/><Relationship Id="rId3" Type="http://schemas.openxmlformats.org/officeDocument/2006/relationships/tags" Target="../tags/tag1005.xml"/><Relationship Id="rId2" Type="http://schemas.openxmlformats.org/officeDocument/2006/relationships/tags" Target="../tags/tag1004.xml"/><Relationship Id="rId1" Type="http://schemas.openxmlformats.org/officeDocument/2006/relationships/tags" Target="../tags/tag100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7" Type="http://schemas.openxmlformats.org/officeDocument/2006/relationships/tags" Target="../tags/tag1011.xml"/><Relationship Id="rId6" Type="http://schemas.openxmlformats.org/officeDocument/2006/relationships/tags" Target="../tags/tag1010.xml"/><Relationship Id="rId5" Type="http://schemas.openxmlformats.org/officeDocument/2006/relationships/tags" Target="../tags/tag1009.xml"/><Relationship Id="rId4" Type="http://schemas.openxmlformats.org/officeDocument/2006/relationships/tags" Target="../tags/tag1008.xml"/><Relationship Id="rId3" Type="http://schemas.openxmlformats.org/officeDocument/2006/relationships/image" Target="../media/image18.jpeg"/><Relationship Id="rId2" Type="http://schemas.openxmlformats.org/officeDocument/2006/relationships/tags" Target="../tags/tag1007.xml"/><Relationship Id="rId1" Type="http://schemas.openxmlformats.org/officeDocument/2006/relationships/tags" Target="../tags/tag1006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1017.xml"/><Relationship Id="rId8" Type="http://schemas.openxmlformats.org/officeDocument/2006/relationships/tags" Target="../tags/tag1016.xml"/><Relationship Id="rId7" Type="http://schemas.openxmlformats.org/officeDocument/2006/relationships/image" Target="../media/image21.svg"/><Relationship Id="rId6" Type="http://schemas.openxmlformats.org/officeDocument/2006/relationships/image" Target="../media/image20.png"/><Relationship Id="rId5" Type="http://schemas.openxmlformats.org/officeDocument/2006/relationships/tags" Target="../tags/tag1015.xml"/><Relationship Id="rId4" Type="http://schemas.openxmlformats.org/officeDocument/2006/relationships/tags" Target="../tags/tag1014.xml"/><Relationship Id="rId3" Type="http://schemas.openxmlformats.org/officeDocument/2006/relationships/image" Target="../media/image19.jpeg"/><Relationship Id="rId2" Type="http://schemas.openxmlformats.org/officeDocument/2006/relationships/tags" Target="../tags/tag1013.xml"/><Relationship Id="rId17" Type="http://schemas.openxmlformats.org/officeDocument/2006/relationships/slideLayout" Target="../slideLayouts/slideLayout59.xml"/><Relationship Id="rId16" Type="http://schemas.openxmlformats.org/officeDocument/2006/relationships/tags" Target="../tags/tag1022.xml"/><Relationship Id="rId15" Type="http://schemas.openxmlformats.org/officeDocument/2006/relationships/tags" Target="../tags/tag1021.xml"/><Relationship Id="rId14" Type="http://schemas.openxmlformats.org/officeDocument/2006/relationships/tags" Target="../tags/tag1020.xml"/><Relationship Id="rId13" Type="http://schemas.openxmlformats.org/officeDocument/2006/relationships/image" Target="../media/image23.svg"/><Relationship Id="rId12" Type="http://schemas.openxmlformats.org/officeDocument/2006/relationships/image" Target="../media/image22.png"/><Relationship Id="rId11" Type="http://schemas.openxmlformats.org/officeDocument/2006/relationships/tags" Target="../tags/tag1019.xml"/><Relationship Id="rId10" Type="http://schemas.openxmlformats.org/officeDocument/2006/relationships/tags" Target="../tags/tag1018.xml"/><Relationship Id="rId1" Type="http://schemas.openxmlformats.org/officeDocument/2006/relationships/tags" Target="../tags/tag1012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5.xml"/><Relationship Id="rId3" Type="http://schemas.openxmlformats.org/officeDocument/2006/relationships/tags" Target="../tags/tag1025.xml"/><Relationship Id="rId2" Type="http://schemas.openxmlformats.org/officeDocument/2006/relationships/tags" Target="../tags/tag1024.xml"/><Relationship Id="rId1" Type="http://schemas.openxmlformats.org/officeDocument/2006/relationships/tags" Target="../tags/tag1023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1032.xml"/><Relationship Id="rId8" Type="http://schemas.openxmlformats.org/officeDocument/2006/relationships/tags" Target="../tags/tag1031.xml"/><Relationship Id="rId7" Type="http://schemas.openxmlformats.org/officeDocument/2006/relationships/image" Target="../media/image25.jpeg"/><Relationship Id="rId6" Type="http://schemas.openxmlformats.org/officeDocument/2006/relationships/tags" Target="../tags/tag1030.xml"/><Relationship Id="rId5" Type="http://schemas.openxmlformats.org/officeDocument/2006/relationships/tags" Target="../tags/tag1029.xml"/><Relationship Id="rId4" Type="http://schemas.openxmlformats.org/officeDocument/2006/relationships/tags" Target="../tags/tag1028.xml"/><Relationship Id="rId3" Type="http://schemas.openxmlformats.org/officeDocument/2006/relationships/image" Target="../media/image24.jpeg"/><Relationship Id="rId2" Type="http://schemas.openxmlformats.org/officeDocument/2006/relationships/tags" Target="../tags/tag1027.xml"/><Relationship Id="rId15" Type="http://schemas.openxmlformats.org/officeDocument/2006/relationships/slideLayout" Target="../slideLayouts/slideLayout22.xml"/><Relationship Id="rId14" Type="http://schemas.openxmlformats.org/officeDocument/2006/relationships/tags" Target="../tags/tag1036.xml"/><Relationship Id="rId13" Type="http://schemas.openxmlformats.org/officeDocument/2006/relationships/tags" Target="../tags/tag1035.xml"/><Relationship Id="rId12" Type="http://schemas.openxmlformats.org/officeDocument/2006/relationships/tags" Target="../tags/tag1034.xml"/><Relationship Id="rId11" Type="http://schemas.openxmlformats.org/officeDocument/2006/relationships/image" Target="../media/image26.jpeg"/><Relationship Id="rId10" Type="http://schemas.openxmlformats.org/officeDocument/2006/relationships/tags" Target="../tags/tag1033.xml"/><Relationship Id="rId1" Type="http://schemas.openxmlformats.org/officeDocument/2006/relationships/tags" Target="../tags/tag1026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5.xml"/><Relationship Id="rId3" Type="http://schemas.openxmlformats.org/officeDocument/2006/relationships/tags" Target="../tags/tag1039.xml"/><Relationship Id="rId2" Type="http://schemas.openxmlformats.org/officeDocument/2006/relationships/tags" Target="../tags/tag1038.xml"/><Relationship Id="rId1" Type="http://schemas.openxmlformats.org/officeDocument/2006/relationships/tags" Target="../tags/tag1037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6.xml"/><Relationship Id="rId3" Type="http://schemas.openxmlformats.org/officeDocument/2006/relationships/tags" Target="../tags/tag1042.xml"/><Relationship Id="rId2" Type="http://schemas.openxmlformats.org/officeDocument/2006/relationships/tags" Target="../tags/tag1041.xml"/><Relationship Id="rId1" Type="http://schemas.openxmlformats.org/officeDocument/2006/relationships/tags" Target="../tags/tag1040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jpeg"/><Relationship Id="rId8" Type="http://schemas.openxmlformats.org/officeDocument/2006/relationships/tags" Target="../tags/tag927.xml"/><Relationship Id="rId7" Type="http://schemas.openxmlformats.org/officeDocument/2006/relationships/tags" Target="../tags/tag926.xml"/><Relationship Id="rId6" Type="http://schemas.openxmlformats.org/officeDocument/2006/relationships/tags" Target="../tags/tag925.xml"/><Relationship Id="rId5" Type="http://schemas.openxmlformats.org/officeDocument/2006/relationships/tags" Target="../tags/tag924.xml"/><Relationship Id="rId4" Type="http://schemas.openxmlformats.org/officeDocument/2006/relationships/image" Target="../media/image1.jpeg"/><Relationship Id="rId3" Type="http://schemas.openxmlformats.org/officeDocument/2006/relationships/tags" Target="../tags/tag923.xml"/><Relationship Id="rId2" Type="http://schemas.openxmlformats.org/officeDocument/2006/relationships/tags" Target="../tags/tag922.xml"/><Relationship Id="rId13" Type="http://schemas.openxmlformats.org/officeDocument/2006/relationships/slideLayout" Target="../slideLayouts/slideLayout74.xml"/><Relationship Id="rId12" Type="http://schemas.openxmlformats.org/officeDocument/2006/relationships/tags" Target="../tags/tag930.xml"/><Relationship Id="rId11" Type="http://schemas.openxmlformats.org/officeDocument/2006/relationships/tags" Target="../tags/tag929.xml"/><Relationship Id="rId10" Type="http://schemas.openxmlformats.org/officeDocument/2006/relationships/tags" Target="../tags/tag928.xml"/><Relationship Id="rId1" Type="http://schemas.openxmlformats.org/officeDocument/2006/relationships/tags" Target="../tags/tag92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938.xml"/><Relationship Id="rId8" Type="http://schemas.openxmlformats.org/officeDocument/2006/relationships/tags" Target="../tags/tag937.xml"/><Relationship Id="rId7" Type="http://schemas.openxmlformats.org/officeDocument/2006/relationships/tags" Target="../tags/tag936.xml"/><Relationship Id="rId6" Type="http://schemas.openxmlformats.org/officeDocument/2006/relationships/tags" Target="../tags/tag935.xml"/><Relationship Id="rId5" Type="http://schemas.openxmlformats.org/officeDocument/2006/relationships/tags" Target="../tags/tag934.xml"/><Relationship Id="rId4" Type="http://schemas.openxmlformats.org/officeDocument/2006/relationships/tags" Target="../tags/tag933.xml"/><Relationship Id="rId3" Type="http://schemas.openxmlformats.org/officeDocument/2006/relationships/image" Target="../media/image3.jpeg"/><Relationship Id="rId2" Type="http://schemas.openxmlformats.org/officeDocument/2006/relationships/tags" Target="../tags/tag932.xml"/><Relationship Id="rId11" Type="http://schemas.openxmlformats.org/officeDocument/2006/relationships/slideLayout" Target="../slideLayouts/slideLayout73.xml"/><Relationship Id="rId10" Type="http://schemas.openxmlformats.org/officeDocument/2006/relationships/tags" Target="../tags/tag939.xml"/><Relationship Id="rId1" Type="http://schemas.openxmlformats.org/officeDocument/2006/relationships/tags" Target="../tags/tag93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5.xml"/><Relationship Id="rId3" Type="http://schemas.openxmlformats.org/officeDocument/2006/relationships/tags" Target="../tags/tag942.xml"/><Relationship Id="rId2" Type="http://schemas.openxmlformats.org/officeDocument/2006/relationships/tags" Target="../tags/tag941.xml"/><Relationship Id="rId1" Type="http://schemas.openxmlformats.org/officeDocument/2006/relationships/tags" Target="../tags/tag940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951.xml"/><Relationship Id="rId8" Type="http://schemas.openxmlformats.org/officeDocument/2006/relationships/tags" Target="../tags/tag950.xml"/><Relationship Id="rId7" Type="http://schemas.openxmlformats.org/officeDocument/2006/relationships/tags" Target="../tags/tag949.xml"/><Relationship Id="rId6" Type="http://schemas.openxmlformats.org/officeDocument/2006/relationships/tags" Target="../tags/tag948.xml"/><Relationship Id="rId5" Type="http://schemas.openxmlformats.org/officeDocument/2006/relationships/tags" Target="../tags/tag947.xml"/><Relationship Id="rId4" Type="http://schemas.openxmlformats.org/officeDocument/2006/relationships/tags" Target="../tags/tag946.xml"/><Relationship Id="rId3" Type="http://schemas.openxmlformats.org/officeDocument/2006/relationships/tags" Target="../tags/tag945.xml"/><Relationship Id="rId2" Type="http://schemas.openxmlformats.org/officeDocument/2006/relationships/tags" Target="../tags/tag944.xml"/><Relationship Id="rId19" Type="http://schemas.openxmlformats.org/officeDocument/2006/relationships/slideLayout" Target="../slideLayouts/slideLayout69.xml"/><Relationship Id="rId18" Type="http://schemas.openxmlformats.org/officeDocument/2006/relationships/tags" Target="../tags/tag960.xml"/><Relationship Id="rId17" Type="http://schemas.openxmlformats.org/officeDocument/2006/relationships/tags" Target="../tags/tag959.xml"/><Relationship Id="rId16" Type="http://schemas.openxmlformats.org/officeDocument/2006/relationships/tags" Target="../tags/tag958.xml"/><Relationship Id="rId15" Type="http://schemas.openxmlformats.org/officeDocument/2006/relationships/tags" Target="../tags/tag957.xml"/><Relationship Id="rId14" Type="http://schemas.openxmlformats.org/officeDocument/2006/relationships/tags" Target="../tags/tag956.xml"/><Relationship Id="rId13" Type="http://schemas.openxmlformats.org/officeDocument/2006/relationships/tags" Target="../tags/tag955.xml"/><Relationship Id="rId12" Type="http://schemas.openxmlformats.org/officeDocument/2006/relationships/tags" Target="../tags/tag954.xml"/><Relationship Id="rId11" Type="http://schemas.openxmlformats.org/officeDocument/2006/relationships/tags" Target="../tags/tag953.xml"/><Relationship Id="rId10" Type="http://schemas.openxmlformats.org/officeDocument/2006/relationships/tags" Target="../tags/tag952.xml"/><Relationship Id="rId1" Type="http://schemas.openxmlformats.org/officeDocument/2006/relationships/tags" Target="../tags/tag94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9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8.xml"/><Relationship Id="rId5" Type="http://schemas.openxmlformats.org/officeDocument/2006/relationships/tags" Target="../tags/tag964.xml"/><Relationship Id="rId4" Type="http://schemas.openxmlformats.org/officeDocument/2006/relationships/image" Target="../media/image5.png"/><Relationship Id="rId3" Type="http://schemas.openxmlformats.org/officeDocument/2006/relationships/tags" Target="../tags/tag963.xml"/><Relationship Id="rId2" Type="http://schemas.openxmlformats.org/officeDocument/2006/relationships/tags" Target="../tags/tag962.xml"/><Relationship Id="rId1" Type="http://schemas.openxmlformats.org/officeDocument/2006/relationships/tags" Target="../tags/tag961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8.xml"/><Relationship Id="rId5" Type="http://schemas.openxmlformats.org/officeDocument/2006/relationships/tags" Target="../tags/tag967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tags" Target="../tags/tag966.xml"/><Relationship Id="rId1" Type="http://schemas.openxmlformats.org/officeDocument/2006/relationships/tags" Target="../tags/tag96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389"/>
            <p:custDataLst>
              <p:tags r:id="rId1"/>
            </p:custDataLst>
          </p:nvPr>
        </p:nvSpPr>
        <p:spPr>
          <a:xfrm>
            <a:off x="5128250" y="1651000"/>
            <a:ext cx="6097058" cy="457200"/>
          </a:xfrm>
        </p:spPr>
        <p:txBody>
          <a:bodyPr/>
          <a:p>
            <a:r>
              <a:rPr lang="en-US" altLang="zh-CN"/>
              <a:t>2025</a:t>
            </a:r>
            <a:endParaRPr lang="en-US" altLang="en-US"/>
          </a:p>
        </p:txBody>
      </p:sp>
      <p:sp>
        <p:nvSpPr>
          <p:cNvPr id="3" name="标题"/>
          <p:cNvSpPr>
            <a:spLocks noGrp="1"/>
          </p:cNvSpPr>
          <p:nvPr>
            <p:ph type="title" idx="16388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移动公司客户价值分析项目答辩</a:t>
            </a:r>
            <a:endParaRPr lang="zh-CN" altLang="en-US"/>
          </a:p>
        </p:txBody>
      </p:sp>
      <p:sp>
        <p:nvSpPr>
          <p:cNvPr id="4" name="署名占位符 10"/>
          <p:cNvSpPr>
            <a:spLocks noGrp="1"/>
          </p:cNvSpPr>
          <p:nvPr>
            <p:ph type="body" sz="quarter" idx="16390"/>
            <p:custDataLst>
              <p:tags r:id="rId3"/>
            </p:custDataLst>
          </p:nvPr>
        </p:nvSpPr>
        <p:spPr>
          <a:xfrm>
            <a:off x="4579566" y="4749800"/>
            <a:ext cx="6596434" cy="533400"/>
          </a:xfrm>
        </p:spPr>
        <p:txBody>
          <a:bodyPr>
            <a:normAutofit/>
          </a:bodyPr>
          <a:p>
            <a:r>
              <a:rPr lang="zh-CN" altLang="en-US"/>
              <a:t>汇报人: 封雨晨、肖国平、杨明、邓施杰、廖智程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K-Means聚类代码截图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插入K-Means聚类代码截图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3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 b="1"/>
              <a:t>在项目展示中，插入K-Means聚类代码截图，具体代码为“val kmeans = new KMeans().setK(4).setMaxIter(100).setSeed(12345L).setFeaturesCol(“norm_features”)”，以此呈现聚类模型的构建逻辑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 sz="2400" b="1"/>
              <a:t>邓施</a:t>
            </a:r>
            <a:r>
              <a:rPr lang="zh-CN" altLang="en-US" sz="2400" b="1"/>
              <a:t>杰</a:t>
            </a:r>
            <a:endParaRPr lang="zh-CN" altLang="en-US" sz="2400" b="1"/>
          </a:p>
        </p:txBody>
      </p:sp>
      <p:pic>
        <p:nvPicPr>
          <p:cNvPr id="7" name="内容占位符 6" descr="屏幕截图 2025-12-28 141231"/>
          <p:cNvPicPr>
            <a:picLocks noChangeAspect="1"/>
          </p:cNvPicPr>
          <p:nvPr>
            <p:ph idx="16388"/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9600" y="1579245"/>
            <a:ext cx="5588000" cy="461264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预测</a:t>
            </a:r>
            <a:r>
              <a:rPr lang="zh-CN" altLang="en-US"/>
              <a:t>分析截图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关键清洗逻辑代码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3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在数据预处理与清洗环节，关键清洗逻辑代码起到了重要作用。如代码中使用.filter(col("gender").isin(1, 2) &amp;&amp; col("age").between(15, 80))等语句，对数据进行筛选和去重，保证了数据的质量。</a:t>
            </a:r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6388"/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64465" y="1143000"/>
            <a:ext cx="5509895" cy="3517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5815" y="1143000"/>
            <a:ext cx="5378450" cy="368681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文本框 12"/>
          <p:cNvSpPr txBox="1"/>
          <p:nvPr/>
        </p:nvSpPr>
        <p:spPr>
          <a:xfrm>
            <a:off x="272415" y="967105"/>
            <a:ext cx="11647805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（一）流失风险预测分析</a:t>
            </a:r>
            <a:endParaRPr lang="en-US" altLang="zh-CN"/>
          </a:p>
          <a:p>
            <a:r>
              <a:rPr lang="en-US" altLang="zh-CN"/>
              <a:t>1.</a:t>
            </a:r>
            <a:r>
              <a:rPr lang="zh-CN" altLang="en-US"/>
              <a:t>整体以</a:t>
            </a:r>
            <a:r>
              <a:rPr lang="en-US" altLang="zh-CN"/>
              <a:t>“</a:t>
            </a:r>
            <a:r>
              <a:rPr lang="zh-CN" altLang="en-US"/>
              <a:t>低流失风险</a:t>
            </a:r>
            <a:r>
              <a:rPr lang="en-US" altLang="zh-CN"/>
              <a:t>”</a:t>
            </a:r>
            <a:r>
              <a:rPr lang="zh-CN" altLang="en-US"/>
              <a:t>为主（占比超</a:t>
            </a:r>
            <a:r>
              <a:rPr lang="en-US" altLang="zh-CN"/>
              <a:t>80%</a:t>
            </a:r>
            <a:r>
              <a:rPr lang="zh-CN" altLang="en-US"/>
              <a:t>），</a:t>
            </a:r>
            <a:r>
              <a:rPr lang="en-US" altLang="zh-CN"/>
              <a:t>“</a:t>
            </a:r>
            <a:r>
              <a:rPr lang="zh-CN" altLang="en-US"/>
              <a:t>高流失风险</a:t>
            </a:r>
            <a:r>
              <a:rPr lang="en-US" altLang="zh-CN"/>
              <a:t>”</a:t>
            </a:r>
            <a:r>
              <a:rPr lang="zh-CN" altLang="en-US"/>
              <a:t>客户仅集中在潜在流失客户</a:t>
            </a:r>
            <a:r>
              <a:rPr lang="en-US" altLang="zh-CN"/>
              <a:t> </a:t>
            </a:r>
            <a:r>
              <a:rPr lang="zh-CN" altLang="en-US"/>
              <a:t>，无跨聚类的高流失风险分布，说明聚类标签与流失风险的匹配度极高。</a:t>
            </a:r>
            <a:endParaRPr lang="en-US" altLang="zh-CN"/>
          </a:p>
          <a:p>
            <a:r>
              <a:rPr lang="en-US" altLang="zh-CN"/>
              <a:t>2.</a:t>
            </a:r>
            <a:r>
              <a:rPr lang="zh-CN" altLang="en-US"/>
              <a:t>高流失风险客户的</a:t>
            </a:r>
            <a:r>
              <a:rPr lang="en-US" altLang="zh-CN"/>
              <a:t>R</a:t>
            </a:r>
            <a:r>
              <a:rPr lang="zh-CN" altLang="en-US"/>
              <a:t>（最近消费间隔）普遍偏高，</a:t>
            </a:r>
            <a:r>
              <a:rPr lang="en-US" altLang="zh-CN"/>
              <a:t>F</a:t>
            </a:r>
            <a:r>
              <a:rPr lang="zh-CN" altLang="en-US"/>
              <a:t>（消费频率）偏低，且</a:t>
            </a:r>
            <a:r>
              <a:rPr lang="en-US" altLang="zh-CN"/>
              <a:t>M</a:t>
            </a:r>
            <a:r>
              <a:rPr lang="zh-CN" altLang="en-US"/>
              <a:t>（消费金额）多呈中低水平，核心痛点是</a:t>
            </a:r>
            <a:r>
              <a:rPr lang="en-US" altLang="zh-CN"/>
              <a:t>“</a:t>
            </a:r>
            <a:r>
              <a:rPr lang="zh-CN" altLang="en-US"/>
              <a:t>消费频次不足</a:t>
            </a:r>
            <a:r>
              <a:rPr lang="en-US" altLang="zh-CN"/>
              <a:t>+</a:t>
            </a:r>
            <a:r>
              <a:rPr lang="zh-CN" altLang="en-US"/>
              <a:t>消费间隔拉长</a:t>
            </a:r>
            <a:r>
              <a:rPr lang="en-US" altLang="zh-CN"/>
              <a:t>”</a:t>
            </a:r>
            <a:r>
              <a:rPr lang="zh-CN" altLang="en-US"/>
              <a:t>。</a:t>
            </a:r>
            <a:endParaRPr lang="en-US" altLang="zh-CN"/>
          </a:p>
          <a:p>
            <a:r>
              <a:rPr lang="en-US" altLang="zh-CN"/>
              <a:t>3.</a:t>
            </a:r>
            <a:r>
              <a:rPr lang="zh-CN" altLang="en-US"/>
              <a:t>低流失风险客户中，高价值客户（聚类</a:t>
            </a:r>
            <a:r>
              <a:rPr lang="en-US" altLang="zh-CN"/>
              <a:t>0</a:t>
            </a:r>
            <a:r>
              <a:rPr lang="zh-CN" altLang="en-US"/>
              <a:t>）和核心客户（聚类</a:t>
            </a:r>
            <a:r>
              <a:rPr lang="en-US" altLang="zh-CN"/>
              <a:t>2</a:t>
            </a:r>
            <a:r>
              <a:rPr lang="zh-CN" altLang="en-US"/>
              <a:t>）的</a:t>
            </a:r>
            <a:r>
              <a:rPr lang="en-US" altLang="zh-CN"/>
              <a:t>“</a:t>
            </a:r>
            <a:r>
              <a:rPr lang="zh-CN" altLang="en-US"/>
              <a:t>价值稳定</a:t>
            </a:r>
            <a:r>
              <a:rPr lang="en-US" altLang="zh-CN"/>
              <a:t>”</a:t>
            </a:r>
            <a:r>
              <a:rPr lang="zh-CN" altLang="en-US"/>
              <a:t>占比最高，一般价值客户（聚类</a:t>
            </a:r>
            <a:r>
              <a:rPr lang="en-US" altLang="zh-CN"/>
              <a:t>1</a:t>
            </a:r>
            <a:r>
              <a:rPr lang="zh-CN" altLang="en-US"/>
              <a:t>）多为</a:t>
            </a:r>
            <a:r>
              <a:rPr lang="en-US" altLang="zh-CN"/>
              <a:t>“</a:t>
            </a:r>
            <a:r>
              <a:rPr lang="zh-CN" altLang="en-US"/>
              <a:t>价值波动</a:t>
            </a:r>
            <a:r>
              <a:rPr lang="en-US" altLang="zh-CN"/>
              <a:t>”</a:t>
            </a:r>
            <a:r>
              <a:rPr lang="zh-CN" altLang="en-US"/>
              <a:t>，但无价值下降情况。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（二）价值趋势预测分析</a:t>
            </a:r>
            <a:endParaRPr lang="en-US" altLang="zh-CN"/>
          </a:p>
          <a:p>
            <a:r>
              <a:rPr lang="en-US" altLang="zh-CN"/>
              <a:t>1.</a:t>
            </a:r>
            <a:r>
              <a:rPr lang="zh-CN" altLang="en-US"/>
              <a:t>价值持续上升客户（约占核心客户的</a:t>
            </a:r>
            <a:r>
              <a:rPr lang="en-US" altLang="zh-CN"/>
              <a:t>10%-15%</a:t>
            </a:r>
            <a:r>
              <a:rPr lang="zh-CN" altLang="en-US"/>
              <a:t>）：</a:t>
            </a:r>
            <a:r>
              <a:rPr lang="en-US" altLang="zh-CN"/>
              <a:t>F</a:t>
            </a:r>
            <a:r>
              <a:rPr lang="zh-CN" altLang="en-US"/>
              <a:t>和</a:t>
            </a:r>
            <a:r>
              <a:rPr lang="en-US" altLang="zh-CN"/>
              <a:t>M</a:t>
            </a:r>
            <a:r>
              <a:rPr lang="zh-CN" altLang="en-US"/>
              <a:t>指标均呈增长态势，年龄集中在</a:t>
            </a:r>
            <a:r>
              <a:rPr lang="en-US" altLang="zh-CN"/>
              <a:t>25-40</a:t>
            </a:r>
            <a:r>
              <a:rPr lang="zh-CN" altLang="en-US"/>
              <a:t>岁，是最具增长潜力的</a:t>
            </a:r>
            <a:r>
              <a:rPr lang="en-US" altLang="zh-CN"/>
              <a:t>“</a:t>
            </a:r>
            <a:r>
              <a:rPr lang="zh-CN" altLang="en-US"/>
              <a:t>黄金客户</a:t>
            </a:r>
            <a:r>
              <a:rPr lang="en-US" altLang="zh-CN"/>
              <a:t>”</a:t>
            </a:r>
            <a:r>
              <a:rPr lang="zh-CN" altLang="en-US"/>
              <a:t>。</a:t>
            </a:r>
            <a:endParaRPr lang="en-US" altLang="zh-CN"/>
          </a:p>
          <a:p>
            <a:r>
              <a:rPr lang="en-US" altLang="zh-CN"/>
              <a:t>2.</a:t>
            </a:r>
            <a:r>
              <a:rPr lang="zh-CN" altLang="en-US"/>
              <a:t>价值下降客户：</a:t>
            </a:r>
            <a:r>
              <a:rPr lang="en-US" altLang="zh-CN"/>
              <a:t>100%</a:t>
            </a:r>
            <a:r>
              <a:rPr lang="zh-CN" altLang="en-US"/>
              <a:t>对应高流失风险，且</a:t>
            </a:r>
            <a:r>
              <a:rPr lang="en-US" altLang="zh-CN"/>
              <a:t>M</a:t>
            </a:r>
            <a:r>
              <a:rPr lang="zh-CN" altLang="en-US"/>
              <a:t>指标同比下滑明显。</a:t>
            </a:r>
            <a:endParaRPr lang="en-US" altLang="zh-CN"/>
          </a:p>
          <a:p>
            <a:r>
              <a:rPr lang="en-US" altLang="zh-CN"/>
              <a:t>3.</a:t>
            </a:r>
            <a:r>
              <a:rPr lang="zh-CN" altLang="en-US"/>
              <a:t>价值稳定客户：多为高价值客户，</a:t>
            </a:r>
            <a:r>
              <a:rPr lang="en-US" altLang="zh-CN"/>
              <a:t>R</a:t>
            </a:r>
            <a:r>
              <a:rPr lang="zh-CN" altLang="en-US"/>
              <a:t>、</a:t>
            </a:r>
            <a:r>
              <a:rPr lang="en-US" altLang="zh-CN"/>
              <a:t>F</a:t>
            </a:r>
            <a:r>
              <a:rPr lang="zh-CN" altLang="en-US"/>
              <a:t>、</a:t>
            </a:r>
            <a:r>
              <a:rPr lang="en-US" altLang="zh-CN"/>
              <a:t>M</a:t>
            </a:r>
            <a:r>
              <a:rPr lang="zh-CN" altLang="en-US"/>
              <a:t>指标波动幅度小，消费行为规律，是企业收入的</a:t>
            </a:r>
            <a:r>
              <a:rPr lang="en-US" altLang="zh-CN"/>
              <a:t>“</a:t>
            </a:r>
            <a:r>
              <a:rPr lang="zh-CN" altLang="en-US"/>
              <a:t>稳定器</a:t>
            </a:r>
            <a:r>
              <a:rPr lang="en-US" altLang="zh-CN"/>
              <a:t>”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 </a:t>
            </a:r>
            <a:endParaRPr lang="en-US" altLang="zh-CN"/>
          </a:p>
          <a:p>
            <a:r>
              <a:rPr lang="zh-CN" altLang="en-US"/>
              <a:t>（三）潜在客户预测分析</a:t>
            </a:r>
            <a:endParaRPr lang="en-US" altLang="zh-CN"/>
          </a:p>
          <a:p>
            <a:r>
              <a:rPr lang="zh-CN" altLang="en-US"/>
              <a:t>潜在客户（</a:t>
            </a:r>
            <a:r>
              <a:rPr lang="en-US" altLang="zh-CN"/>
              <a:t>is_potential_predict=1</a:t>
            </a:r>
            <a:r>
              <a:rPr lang="zh-CN" altLang="en-US"/>
              <a:t>）占比约</a:t>
            </a:r>
            <a:r>
              <a:rPr lang="en-US" altLang="zh-CN"/>
              <a:t>10%-15%</a:t>
            </a:r>
            <a:r>
              <a:rPr lang="zh-CN" altLang="en-US"/>
              <a:t>，仅分布在一般价值客户中，无其他聚类的潜在客户分布。年龄以</a:t>
            </a:r>
            <a:r>
              <a:rPr lang="en-US" altLang="zh-CN"/>
              <a:t>25-35</a:t>
            </a:r>
            <a:r>
              <a:rPr lang="zh-CN" altLang="en-US"/>
              <a:t>岁为主，消费频率（</a:t>
            </a:r>
            <a:r>
              <a:rPr lang="en-US" altLang="zh-CN"/>
              <a:t>F≥2</a:t>
            </a:r>
            <a:r>
              <a:rPr lang="zh-CN" altLang="en-US"/>
              <a:t>）和金额（</a:t>
            </a:r>
            <a:r>
              <a:rPr lang="en-US" altLang="zh-CN"/>
              <a:t>M≥150</a:t>
            </a:r>
            <a:r>
              <a:rPr lang="zh-CN" altLang="en-US"/>
              <a:t>）处于中等偏上水平，价值趋势多为</a:t>
            </a:r>
            <a:r>
              <a:rPr lang="en-US" altLang="zh-CN"/>
              <a:t>“</a:t>
            </a:r>
            <a:r>
              <a:rPr lang="zh-CN" altLang="en-US"/>
              <a:t>波动</a:t>
            </a:r>
            <a:r>
              <a:rPr lang="en-US" altLang="zh-CN"/>
              <a:t>”</a:t>
            </a:r>
            <a:r>
              <a:rPr lang="zh-CN" altLang="en-US"/>
              <a:t>，具备向核心客户转化的基础。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可视化分析</a:t>
            </a:r>
            <a:br>
              <a:rPr lang="zh-CN" altLang="en-US"/>
            </a:br>
            <a:endParaRPr lang="en-US" altLang="zh-CN"/>
          </a:p>
        </p:txBody>
      </p:sp>
      <p:sp>
        <p:nvSpPr>
          <p:cNvPr id="3" name="节编号"/>
          <p:cNvSpPr>
            <a:spLocks noGrp="1"/>
          </p:cNvSpPr>
          <p:nvPr>
            <p:ph type="body" idx="16389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3</a:t>
            </a:r>
            <a:endParaRPr lang="en-US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335385" y="49053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可视化分析与洞察 </a:t>
            </a:r>
            <a:br>
              <a:rPr lang="zh-CN" altLang="en-US"/>
            </a:br>
            <a:br>
              <a:rPr lang="zh-CN" altLang="en-US"/>
            </a:br>
            <a:br>
              <a:rPr lang="zh-CN" altLang="en-US"/>
            </a:br>
            <a:br>
              <a:rPr lang="zh-CN" altLang="en-US"/>
            </a:br>
            <a:r>
              <a:rPr lang="zh-CN" altLang="en-US"/>
              <a:t>用户聚类</a:t>
            </a:r>
            <a:r>
              <a:rPr lang="zh-CN" altLang="en-US"/>
              <a:t>标签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>
          <a:xfrm>
            <a:off x="6893560" y="366395"/>
            <a:ext cx="3740150" cy="4572000"/>
          </a:xfrm>
        </p:spPr>
        <p:txBody>
          <a:bodyPr>
            <a:normAutofit/>
          </a:bodyPr>
          <a:p>
            <a:pPr>
              <a:spcBef>
                <a:spcPct val="143000"/>
              </a:spcBef>
              <a:spcAft>
                <a:spcPct val="143000"/>
              </a:spcAft>
            </a:pPr>
            <a:endParaRPr lang="zh-CN" altLang="en-US"/>
          </a:p>
        </p:txBody>
      </p:sp>
      <p:pic>
        <p:nvPicPr>
          <p:cNvPr id="5" name="图片 4" descr="2_用户聚类标签分布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58750"/>
            <a:ext cx="7355205" cy="51460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9600" y="5503545"/>
            <a:ext cx="1128712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展示用户聚类标签分布，呈现四类客户群体的分布情况，为分析不同类型客户特征提供直观依据</a:t>
            </a:r>
            <a:endParaRPr lang="zh-CN" altLang="en-US" sz="2800" b="1"/>
          </a:p>
        </p:txBody>
      </p:sp>
    </p:spTree>
    <p:custDataLst>
      <p:tags r:id="rId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可视化分析与洞察 </a:t>
            </a:r>
            <a:br>
              <a:rPr lang="zh-CN" altLang="en-US"/>
            </a:br>
            <a:br>
              <a:rPr lang="zh-CN" altLang="en-US"/>
            </a:br>
            <a:br>
              <a:rPr lang="zh-CN" altLang="en-US"/>
            </a:br>
            <a:r>
              <a:rPr lang="zh-CN" altLang="en-US"/>
              <a:t>聚类结果数量</a:t>
            </a:r>
            <a:r>
              <a:rPr lang="zh-CN" altLang="en-US"/>
              <a:t>统计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>
          <a:xfrm>
            <a:off x="6893560" y="366395"/>
            <a:ext cx="3740150" cy="4572000"/>
          </a:xfrm>
        </p:spPr>
        <p:txBody>
          <a:bodyPr>
            <a:normAutofit/>
          </a:bodyPr>
          <a:p>
            <a:pPr>
              <a:spcBef>
                <a:spcPct val="143000"/>
              </a:spcBef>
              <a:spcAft>
                <a:spcPct val="143000"/>
              </a:spcAft>
            </a:pPr>
            <a:endParaRPr lang="zh-CN" altLang="en-US"/>
          </a:p>
        </p:txBody>
      </p:sp>
      <p:pic>
        <p:nvPicPr>
          <p:cNvPr id="5" name="图片 4" descr="D:/WeChart1314/WeChat Files/wxid_niyiyg46xitx22/FileStorage/File/2025-12/1/1/可视化图片/7_聚类结果数量统计.png7_聚类结果数量统计"/>
          <p:cNvPicPr>
            <a:picLocks noChangeAspect="1"/>
          </p:cNvPicPr>
          <p:nvPr/>
        </p:nvPicPr>
        <p:blipFill>
          <a:blip r:embed="rId3"/>
          <a:srcRect t="1014" b="1014"/>
          <a:stretch>
            <a:fillRect/>
          </a:stretch>
        </p:blipFill>
        <p:spPr>
          <a:xfrm>
            <a:off x="4038600" y="158750"/>
            <a:ext cx="7355205" cy="51460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9600" y="5503545"/>
            <a:ext cx="1128712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聚类结果数量统计，进一步说明四类客户群体的数量特征，辅助业务</a:t>
            </a:r>
            <a:r>
              <a:rPr lang="zh-CN" altLang="en-US" sz="2800" b="1"/>
              <a:t>决策</a:t>
            </a:r>
            <a:endParaRPr lang="zh-CN" altLang="en-US" sz="2800" b="1"/>
          </a:p>
        </p:txBody>
      </p:sp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可视化分析与洞察 </a:t>
            </a:r>
            <a:br>
              <a:rPr lang="zh-CN" altLang="en-US"/>
            </a:br>
            <a:br>
              <a:rPr lang="zh-CN" altLang="en-US"/>
            </a:br>
            <a:r>
              <a:rPr lang="zh-CN" altLang="en-US"/>
              <a:t>客户</a:t>
            </a:r>
            <a:r>
              <a:rPr lang="zh-CN" altLang="en-US"/>
              <a:t>复购率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>
          <a:xfrm>
            <a:off x="6893560" y="366395"/>
            <a:ext cx="3740150" cy="4572000"/>
          </a:xfrm>
        </p:spPr>
        <p:txBody>
          <a:bodyPr>
            <a:normAutofit/>
          </a:bodyPr>
          <a:p>
            <a:pPr>
              <a:spcBef>
                <a:spcPct val="143000"/>
              </a:spcBef>
              <a:spcAft>
                <a:spcPct val="143000"/>
              </a:spcAft>
            </a:pPr>
            <a:endParaRPr lang="zh-CN" altLang="en-US"/>
          </a:p>
        </p:txBody>
      </p:sp>
      <p:pic>
        <p:nvPicPr>
          <p:cNvPr id="5" name="图片 4" descr="D:/WeChart1314/WeChat Files/wxid_niyiyg46xitx22/FileStorage/File/2025-12/1/1/可视化图片/3_客户复购率分布.png3_客户复购率分布"/>
          <p:cNvPicPr>
            <a:picLocks noChangeAspect="1"/>
          </p:cNvPicPr>
          <p:nvPr/>
        </p:nvPicPr>
        <p:blipFill>
          <a:blip r:embed="rId3"/>
          <a:srcRect t="23388" b="11594"/>
          <a:stretch>
            <a:fillRect/>
          </a:stretch>
        </p:blipFill>
        <p:spPr>
          <a:xfrm>
            <a:off x="4038600" y="158750"/>
            <a:ext cx="7355205" cy="51460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9600" y="5503545"/>
            <a:ext cx="1128712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展示客户复购率，直观呈现复购与费复购的比例情况，反映客户的</a:t>
            </a:r>
            <a:r>
              <a:rPr lang="zh-CN" altLang="en-US" sz="2800" b="1"/>
              <a:t>忠诚度</a:t>
            </a:r>
            <a:endParaRPr lang="zh-CN" altLang="en-US" sz="2800" b="1"/>
          </a:p>
        </p:txBody>
      </p:sp>
    </p:spTree>
    <p:custDataLst>
      <p:tags r:id="rId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可视化分析与洞察 </a:t>
            </a:r>
            <a:br>
              <a:rPr lang="zh-CN" altLang="en-US"/>
            </a:br>
            <a:br>
              <a:rPr lang="zh-CN" altLang="en-US"/>
            </a:br>
            <a:r>
              <a:rPr lang="zh-CN" altLang="en-US"/>
              <a:t>年龄</a:t>
            </a:r>
            <a:r>
              <a:rPr lang="zh-CN" altLang="en-US"/>
              <a:t>特征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>
          <a:xfrm>
            <a:off x="6893560" y="366395"/>
            <a:ext cx="3740150" cy="4572000"/>
          </a:xfrm>
        </p:spPr>
        <p:txBody>
          <a:bodyPr>
            <a:normAutofit/>
          </a:bodyPr>
          <a:p>
            <a:pPr>
              <a:spcBef>
                <a:spcPct val="143000"/>
              </a:spcBef>
              <a:spcAft>
                <a:spcPct val="143000"/>
              </a:spcAft>
            </a:pPr>
            <a:endParaRPr lang="zh-CN" altLang="en-US"/>
          </a:p>
        </p:txBody>
      </p:sp>
      <p:pic>
        <p:nvPicPr>
          <p:cNvPr id="5" name="图片 4" descr="D:/WeChart1314/WeChat Files/wxid_niyiyg46xitx22/FileStorage/File/2025-12/1/1/可视化图片/4_用户年龄分布.png4_用户年龄分布"/>
          <p:cNvPicPr>
            <a:picLocks noChangeAspect="1"/>
          </p:cNvPicPr>
          <p:nvPr/>
        </p:nvPicPr>
        <p:blipFill>
          <a:blip r:embed="rId3"/>
          <a:srcRect t="837" b="837"/>
          <a:stretch>
            <a:fillRect/>
          </a:stretch>
        </p:blipFill>
        <p:spPr>
          <a:xfrm>
            <a:off x="4038600" y="158750"/>
            <a:ext cx="7355205" cy="51460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9600" y="5503545"/>
            <a:ext cx="1128712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客户主要集中在</a:t>
            </a:r>
            <a:r>
              <a:rPr lang="en-US" altLang="zh-CN" sz="2800" b="1"/>
              <a:t>20~40</a:t>
            </a:r>
            <a:r>
              <a:rPr lang="zh-CN" altLang="en-US" sz="2800" b="1"/>
              <a:t>岁</a:t>
            </a:r>
            <a:r>
              <a:rPr lang="en-US" altLang="zh-CN" sz="2800" b="1"/>
              <a:t>(</a:t>
            </a:r>
            <a:r>
              <a:rPr lang="zh-CN" altLang="en-US" sz="2800" b="1"/>
              <a:t>占比约</a:t>
            </a:r>
            <a:r>
              <a:rPr lang="en-US" altLang="zh-CN" sz="2800" b="1"/>
              <a:t>70%)</a:t>
            </a:r>
            <a:r>
              <a:rPr lang="zh-CN" altLang="en-US" sz="2800" b="1"/>
              <a:t>，平均年龄</a:t>
            </a:r>
            <a:r>
              <a:rPr lang="en-US" altLang="zh-CN" sz="2800" b="1"/>
              <a:t>31.0</a:t>
            </a:r>
            <a:r>
              <a:rPr lang="zh-CN" altLang="en-US" sz="2800" b="1"/>
              <a:t>岁，年轻用户为主，消费潜力</a:t>
            </a:r>
            <a:r>
              <a:rPr lang="zh-CN" altLang="en-US" sz="2800" b="1"/>
              <a:t>大</a:t>
            </a:r>
            <a:endParaRPr lang="zh-CN" altLang="en-US" sz="2800" b="1"/>
          </a:p>
        </p:txBody>
      </p:sp>
    </p:spTree>
    <p:custDataLst>
      <p:tags r:id="rId4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可视化分析与洞察 </a:t>
            </a:r>
            <a:br>
              <a:rPr lang="zh-CN" altLang="en-US"/>
            </a:br>
            <a:br>
              <a:rPr lang="zh-CN" altLang="en-US"/>
            </a:br>
            <a:r>
              <a:rPr lang="zh-CN" altLang="en-US"/>
              <a:t>性别</a:t>
            </a:r>
            <a:r>
              <a:rPr lang="zh-CN" altLang="en-US"/>
              <a:t>特征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>
          <a:xfrm>
            <a:off x="6893560" y="366395"/>
            <a:ext cx="3740150" cy="4572000"/>
          </a:xfrm>
        </p:spPr>
        <p:txBody>
          <a:bodyPr>
            <a:normAutofit/>
          </a:bodyPr>
          <a:p>
            <a:pPr>
              <a:spcBef>
                <a:spcPct val="143000"/>
              </a:spcBef>
              <a:spcAft>
                <a:spcPct val="143000"/>
              </a:spcAft>
            </a:pPr>
            <a:endParaRPr lang="zh-CN" altLang="en-US"/>
          </a:p>
        </p:txBody>
      </p:sp>
      <p:pic>
        <p:nvPicPr>
          <p:cNvPr id="5" name="图片 4" descr="D:/WeChart1314/WeChat Files/wxid_niyiyg46xitx22/FileStorage/File/2025-12/1/1/可视化图片/5_用户性别分布.png5_用户性别分布"/>
          <p:cNvPicPr>
            <a:picLocks noChangeAspect="1"/>
          </p:cNvPicPr>
          <p:nvPr/>
        </p:nvPicPr>
        <p:blipFill>
          <a:blip r:embed="rId3"/>
          <a:srcRect l="660" r="660"/>
          <a:stretch>
            <a:fillRect/>
          </a:stretch>
        </p:blipFill>
        <p:spPr>
          <a:xfrm>
            <a:off x="4038600" y="158750"/>
            <a:ext cx="7355205" cy="51460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9600" y="5503545"/>
            <a:ext cx="112871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男性用户</a:t>
            </a:r>
            <a:r>
              <a:rPr lang="en-US" altLang="zh-CN" sz="2800" b="1"/>
              <a:t> 75136 </a:t>
            </a:r>
            <a:r>
              <a:rPr lang="zh-CN" altLang="en-US" sz="2800" b="1"/>
              <a:t>人</a:t>
            </a:r>
            <a:r>
              <a:rPr lang="en-US" altLang="zh-CN" sz="2800" b="1"/>
              <a:t>(79.1%)</a:t>
            </a:r>
            <a:r>
              <a:rPr lang="zh-CN" altLang="en-US" sz="2800" b="1"/>
              <a:t>，女性用户</a:t>
            </a:r>
            <a:r>
              <a:rPr lang="en-US" altLang="zh-CN" sz="2800" b="1"/>
              <a:t> 19905 </a:t>
            </a:r>
            <a:r>
              <a:rPr lang="zh-CN" altLang="en-US" sz="2800" b="1"/>
              <a:t>人，男性用户占绝对</a:t>
            </a:r>
            <a:r>
              <a:rPr lang="zh-CN" altLang="en-US" sz="2800" b="1"/>
              <a:t>主导</a:t>
            </a:r>
            <a:endParaRPr lang="zh-CN" altLang="en-US" sz="2800" b="1"/>
          </a:p>
        </p:txBody>
      </p:sp>
    </p:spTree>
    <p:custDataLst>
      <p:tags r:id="rId4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可视化分析与洞察 </a:t>
            </a:r>
            <a:br>
              <a:rPr lang="zh-CN" altLang="en-US"/>
            </a:br>
            <a:br>
              <a:rPr lang="zh-CN" altLang="en-US"/>
            </a:br>
            <a:br>
              <a:rPr lang="zh-CN" altLang="en-US"/>
            </a:br>
            <a:r>
              <a:rPr lang="zh-CN" altLang="en-US"/>
              <a:t>各价值等级平均</a:t>
            </a:r>
            <a:r>
              <a:rPr lang="zh-CN" altLang="en-US"/>
              <a:t>消费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>
          <a:xfrm>
            <a:off x="6893560" y="366395"/>
            <a:ext cx="3740150" cy="4572000"/>
          </a:xfrm>
        </p:spPr>
        <p:txBody>
          <a:bodyPr>
            <a:normAutofit/>
          </a:bodyPr>
          <a:p>
            <a:pPr>
              <a:spcBef>
                <a:spcPct val="143000"/>
              </a:spcBef>
              <a:spcAft>
                <a:spcPct val="143000"/>
              </a:spcAft>
            </a:pPr>
            <a:endParaRPr lang="zh-CN" altLang="en-US"/>
          </a:p>
        </p:txBody>
      </p:sp>
      <p:pic>
        <p:nvPicPr>
          <p:cNvPr id="5" name="图片 4" descr="D:/WeChart1314/WeChat Files/wxid_niyiyg46xitx22/FileStorage/File/2025-12/1/1/可视化图片/6_各价值等级平均消费.png6_各价值等级平均消费"/>
          <p:cNvPicPr>
            <a:picLocks noChangeAspect="1"/>
          </p:cNvPicPr>
          <p:nvPr/>
        </p:nvPicPr>
        <p:blipFill>
          <a:blip r:embed="rId3"/>
          <a:srcRect l="173" r="173"/>
          <a:stretch>
            <a:fillRect/>
          </a:stretch>
        </p:blipFill>
        <p:spPr>
          <a:xfrm>
            <a:off x="4038600" y="158750"/>
            <a:ext cx="7355205" cy="51460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9600" y="5503545"/>
            <a:ext cx="1128712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展示各价值等级平均消费图片，对比不同价值等级客户的月均消费金额，体现消费能力</a:t>
            </a:r>
            <a:r>
              <a:rPr lang="zh-CN" altLang="en-US" sz="2800" b="1"/>
              <a:t>差异</a:t>
            </a:r>
            <a:endParaRPr lang="zh-CN" altLang="en-US" sz="2800" b="1"/>
          </a:p>
        </p:txBody>
      </p:sp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开始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节编号"/>
          <p:cNvSpPr>
            <a:spLocks noGrp="1"/>
          </p:cNvSpPr>
          <p:nvPr>
            <p:ph type="body" idx="16389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1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可视化分析与洞察 </a:t>
            </a:r>
            <a:br>
              <a:rPr lang="zh-CN" altLang="en-US"/>
            </a:br>
            <a:br>
              <a:rPr lang="zh-CN" altLang="en-US"/>
            </a:br>
            <a:br>
              <a:rPr lang="zh-CN" altLang="en-US"/>
            </a:br>
            <a:r>
              <a:rPr lang="zh-CN" altLang="en-US"/>
              <a:t>客户群特征</a:t>
            </a:r>
            <a:r>
              <a:rPr lang="zh-CN" altLang="en-US"/>
              <a:t>雷达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>
          <a:xfrm>
            <a:off x="6893560" y="366395"/>
            <a:ext cx="3740150" cy="4572000"/>
          </a:xfrm>
        </p:spPr>
        <p:txBody>
          <a:bodyPr>
            <a:normAutofit/>
          </a:bodyPr>
          <a:p>
            <a:pPr>
              <a:spcBef>
                <a:spcPct val="143000"/>
              </a:spcBef>
              <a:spcAft>
                <a:spcPct val="143000"/>
              </a:spcAft>
            </a:pPr>
            <a:endParaRPr lang="zh-CN" altLang="en-US"/>
          </a:p>
        </p:txBody>
      </p:sp>
      <p:pic>
        <p:nvPicPr>
          <p:cNvPr id="5" name="图片 4" descr="D:/WeChart1314/WeChat Files/wxid_niyiyg46xitx22/FileStorage/File/2025-12/1/1/可视化图片/8_客户群特征雷达图.png8_客户群特征雷达图"/>
          <p:cNvPicPr>
            <a:picLocks noChangeAspect="1"/>
          </p:cNvPicPr>
          <p:nvPr/>
        </p:nvPicPr>
        <p:blipFill>
          <a:blip r:embed="rId3"/>
          <a:srcRect t="12705" b="4786"/>
          <a:stretch>
            <a:fillRect/>
          </a:stretch>
        </p:blipFill>
        <p:spPr>
          <a:xfrm>
            <a:off x="4038600" y="158750"/>
            <a:ext cx="7355205" cy="51460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9600" y="5503545"/>
            <a:ext cx="112871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从月均消费、复购率、平均年龄三个维度对比不同客户群体</a:t>
            </a:r>
            <a:r>
              <a:rPr lang="zh-CN" altLang="en-US" sz="2800" b="1"/>
              <a:t>特征</a:t>
            </a:r>
            <a:endParaRPr lang="zh-CN" altLang="en-US" sz="2800" b="1"/>
          </a:p>
        </p:txBody>
      </p:sp>
    </p:spTree>
    <p:custDataLst>
      <p:tags r:id="rId4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技术架构与数据流程</a:t>
            </a:r>
            <a:br>
              <a:rPr lang="zh-CN" altLang="en-US"/>
            </a:br>
            <a:endParaRPr lang="en-US" altLang="zh-CN"/>
          </a:p>
        </p:txBody>
      </p:sp>
      <p:sp>
        <p:nvSpPr>
          <p:cNvPr id="3" name="节编号"/>
          <p:cNvSpPr>
            <a:spLocks noGrp="1"/>
          </p:cNvSpPr>
          <p:nvPr>
            <p:ph type="body" idx="16389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4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技术架构图：用户数据处理流程</a:t>
            </a:r>
            <a:endParaRPr lang="zh-CN" altLang="en-US"/>
          </a:p>
        </p:txBody>
      </p:sp>
      <p:pic>
        <p:nvPicPr>
          <p:cNvPr id="3" name="内容占位符 2" descr="fc9bf16a-e39c-11f0-88bc-26a05875fa85"/>
          <p:cNvPicPr>
            <a:picLocks noChangeAspect="1"/>
          </p:cNvPicPr>
          <p:nvPr>
            <p:ph idx="16388"/>
            <p:custDataLst>
              <p:tags r:id="rId2"/>
            </p:custDataLst>
          </p:nvPr>
        </p:nvPicPr>
        <p:blipFill>
          <a:blip r:embed="rId3"/>
          <a:srcRect t="15934" b="15934"/>
          <a:stretch>
            <a:fillRect/>
          </a:stretch>
        </p:blipFill>
        <p:spPr>
          <a:xfrm>
            <a:off x="4648200" y="1524000"/>
            <a:ext cx="6934200" cy="4724400"/>
          </a:xfrm>
          <a:custGeom>
            <a:avLst/>
            <a:gdLst>
              <a:gd name="connisteX0" fmla="*/ 0 w 6934200"/>
              <a:gd name="connsiteY0" fmla="*/ 0 h 4724400"/>
              <a:gd name="connisteX1" fmla="*/ 6731000 w 6934200"/>
              <a:gd name="connsiteY1" fmla="*/ 0 h 4724400"/>
              <a:gd name="connisteX2" fmla="*/ 6934200 w 6934200"/>
              <a:gd name="connsiteY2" fmla="*/ 203200 h 4724400"/>
              <a:gd name="connisteX3" fmla="*/ 6934200 w 6934200"/>
              <a:gd name="connsiteY3" fmla="*/ 4521200 h 4724400"/>
              <a:gd name="connisteX4" fmla="*/ 6731000 w 6934200"/>
              <a:gd name="connsiteY4" fmla="*/ 4724400 h 4724400"/>
              <a:gd name="connisteX5" fmla="*/ 0 w 6934200"/>
              <a:gd name="connsiteY5" fmla="*/ 4724400 h 4724400"/>
              <a:gd name="connisteX6" fmla="*/ 0 w 69342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6934200" h="4724400">
                <a:moveTo>
                  <a:pt x="0" y="0"/>
                </a:moveTo>
                <a:lnTo>
                  <a:pt x="6731000" y="0"/>
                </a:lnTo>
                <a:cubicBezTo>
                  <a:pt x="6843224" y="0"/>
                  <a:pt x="6934200" y="90976"/>
                  <a:pt x="6934200" y="203200"/>
                </a:cubicBezTo>
                <a:lnTo>
                  <a:pt x="6934200" y="4521200"/>
                </a:lnTo>
                <a:cubicBezTo>
                  <a:pt x="6934200" y="4633424"/>
                  <a:pt x="6843224" y="4724400"/>
                  <a:pt x="67310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89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用户数据处理流程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该流程涵盖从原始CSV文件开始，经HDFS存储、Spark处理、Hive存储，最终到Python可视化呈现。原始数据历经清洗、RFM计算等环节，最终生成8张分析图，为后续分析提供支撑。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开发语言：Scala、Python</a:t>
            </a:r>
            <a:endParaRPr lang="zh-CN" altLang="en-US"/>
          </a:p>
        </p:txBody>
      </p:sp>
      <p:pic>
        <p:nvPicPr>
          <p:cNvPr id="3" name="内容占位符 2" descr="fc6b1072-e39c-11f0-8650-c290995085b1"/>
          <p:cNvPicPr>
            <a:picLocks noChangeAspect="1"/>
          </p:cNvPicPr>
          <p:nvPr>
            <p:ph idx="16390"/>
            <p:custDataLst>
              <p:tags r:id="rId2"/>
            </p:custDataLst>
          </p:nvPr>
        </p:nvPicPr>
        <p:blipFill>
          <a:blip r:embed="rId3"/>
          <a:srcRect t="98" b="98"/>
          <a:stretch>
            <a:fillRect/>
          </a:stretch>
        </p:blipFill>
        <p:spPr>
          <a:xfrm>
            <a:off x="609600" y="4114800"/>
            <a:ext cx="10972800" cy="2133600"/>
          </a:xfrm>
          <a:custGeom>
            <a:avLst/>
            <a:gdLst>
              <a:gd name="connisteX0" fmla="*/ 0 w 10972800"/>
              <a:gd name="connsiteY0" fmla="*/ 203200 h 2133600"/>
              <a:gd name="connisteX1" fmla="*/ 203200 w 10972800"/>
              <a:gd name="connsiteY1" fmla="*/ 0 h 2133600"/>
              <a:gd name="connisteX2" fmla="*/ 10769600 w 10972800"/>
              <a:gd name="connsiteY2" fmla="*/ 0 h 2133600"/>
              <a:gd name="connisteX3" fmla="*/ 10972800 w 10972800"/>
              <a:gd name="connsiteY3" fmla="*/ 203200 h 2133600"/>
              <a:gd name="connisteX4" fmla="*/ 10972800 w 10972800"/>
              <a:gd name="connsiteY4" fmla="*/ 1930400 h 2133600"/>
              <a:gd name="connisteX5" fmla="*/ 10769600 w 10972800"/>
              <a:gd name="connsiteY5" fmla="*/ 2133600 h 2133600"/>
              <a:gd name="connisteX6" fmla="*/ 203200 w 10972800"/>
              <a:gd name="connsiteY6" fmla="*/ 2133600 h 2133600"/>
              <a:gd name="connisteX7" fmla="*/ 0 w 10972800"/>
              <a:gd name="connsiteY7" fmla="*/ 1930400 h 2133600"/>
              <a:gd name="connisteX8" fmla="*/ 0 w 10972800"/>
              <a:gd name="connsiteY8" fmla="*/ 203200 h 2133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133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930400"/>
                </a:lnTo>
                <a:cubicBezTo>
                  <a:pt x="10972800" y="2042624"/>
                  <a:pt x="10881824" y="2133600"/>
                  <a:pt x="10769600" y="2133600"/>
                </a:cubicBezTo>
                <a:lnTo>
                  <a:pt x="203200" y="2133600"/>
                </a:lnTo>
                <a:cubicBezTo>
                  <a:pt x="90976" y="2133600"/>
                  <a:pt x="0" y="2042624"/>
                  <a:pt x="0" y="19304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2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12" name="图片占位符 11"/>
          <p:cNvPicPr/>
          <p:nvPr>
            <p:ph type="pic" idx="16391"/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26000" y="787400"/>
            <a:ext cx="406400" cy="406400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6386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Scala语言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7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Scala语言在项目中用于数据处理相关工作。它具有强大的函数式编程和面向对象编程特性，能高效地完成数据清洗、RFM计算等复杂任务，为项目的数据处理环节提供有力支持。</a:t>
            </a:r>
            <a:endParaRPr lang="zh-CN" altLang="en-US"/>
          </a:p>
        </p:txBody>
      </p:sp>
      <p:sp>
        <p:nvSpPr>
          <p:cNvPr id="8" name="装饰  6"/>
          <p:cNvSpPr>
            <a:spLocks noGrp="1"/>
          </p:cNvSpPr>
          <p:nvPr>
            <p:ph type="body" idx="16394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13" name="图片占位符 12"/>
          <p:cNvPicPr/>
          <p:nvPr>
            <p:ph type="pic" idx="16393"/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26000" y="2463800"/>
            <a:ext cx="406400" cy="406400"/>
          </a:xfrm>
          <a:prstGeom prst="rect">
            <a:avLst/>
          </a:prstGeom>
        </p:spPr>
      </p:pic>
      <p:sp>
        <p:nvSpPr>
          <p:cNvPr id="10" name="文本占位符 9"/>
          <p:cNvSpPr>
            <a:spLocks noGrp="1"/>
          </p:cNvSpPr>
          <p:nvPr>
            <p:ph type="body" idx="16388"/>
            <p:custDataLst>
              <p:tags r:id="rId14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Python语言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89"/>
            <p:custDataLst>
              <p:tags r:id="rId1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Python语言主要用于项目的可视化部分。其丰富的库如Matplotlib和Pandas，能够方便地将分析结果转化为直观的图表，便于业务人员理解和分析，提升项目的实用性。</a:t>
            </a:r>
            <a:endParaRPr lang="zh-CN" altLang="en-US"/>
          </a:p>
        </p:txBody>
      </p:sp>
    </p:spTree>
    <p:custDataLst>
      <p:tags r:id="rId16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项目总结</a:t>
            </a:r>
            <a:br>
              <a:rPr lang="zh-CN" altLang="en-US"/>
            </a:br>
            <a:br>
              <a:rPr lang="zh-CN" altLang="en-US"/>
            </a:br>
            <a:endParaRPr lang="en-US" altLang="zh-CN"/>
          </a:p>
        </p:txBody>
      </p:sp>
      <p:sp>
        <p:nvSpPr>
          <p:cNvPr id="3" name="节编号"/>
          <p:cNvSpPr>
            <a:spLocks noGrp="1"/>
          </p:cNvSpPr>
          <p:nvPr>
            <p:ph type="body" idx="16389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6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三大核心发现：客户结构、用户画像、消费分层</a:t>
            </a:r>
            <a:endParaRPr lang="zh-CN" altLang="en-US"/>
          </a:p>
        </p:txBody>
      </p:sp>
      <p:pic>
        <p:nvPicPr>
          <p:cNvPr id="3" name="内容占位符 2" descr="ffcdb819-e39c-11f0-b0c3-d21578c62ca3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t="5882" b="5882"/>
          <a:stretch>
            <a:fillRect/>
          </a:stretch>
        </p:blipFill>
        <p:spPr>
          <a:xfrm>
            <a:off x="6096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1828800 h 2032000"/>
              <a:gd name="connisteX5" fmla="*/ 3251200 w 3454400"/>
              <a:gd name="connsiteY5" fmla="*/ 2032000 h 2032000"/>
              <a:gd name="connisteX6" fmla="*/ 203200 w 3454400"/>
              <a:gd name="connsiteY6" fmla="*/ 2032000 h 2032000"/>
              <a:gd name="connisteX7" fmla="*/ 0 w 3454400"/>
              <a:gd name="connsiteY7" fmla="*/ 1828800 h 2032000"/>
              <a:gd name="connisteX8" fmla="*/ 0 w 3454400"/>
              <a:gd name="connsiteY8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1828800"/>
                </a:lnTo>
                <a:cubicBezTo>
                  <a:pt x="3454400" y="1941024"/>
                  <a:pt x="3363424" y="2032000"/>
                  <a:pt x="32512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客户结构健康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移动公司客户结构呈现健康态势，高价值客户占比达20%，复购率接近60%。这表明公司有稳定的核心客户群体，客户忠诚度较高，为公司的持续发展提供了有力支撑。</a:t>
            </a:r>
            <a:endParaRPr lang="zh-CN" altLang="en-US"/>
          </a:p>
        </p:txBody>
      </p:sp>
      <p:pic>
        <p:nvPicPr>
          <p:cNvPr id="6" name="内容占位符 5" descr="ffcdbdff-e39c-11f0-b0c3-d21578c62ca3"/>
          <p:cNvPicPr>
            <a:picLocks noChangeAspect="1"/>
          </p:cNvPicPr>
          <p:nvPr>
            <p:ph idx="16393"/>
            <p:custDataLst>
              <p:tags r:id="rId6"/>
            </p:custDataLst>
          </p:nvPr>
        </p:nvPicPr>
        <p:blipFill>
          <a:blip r:embed="rId7"/>
          <a:srcRect t="5882" b="5882"/>
          <a:stretch>
            <a:fillRect/>
          </a:stretch>
        </p:blipFill>
        <p:spPr>
          <a:xfrm>
            <a:off x="43688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1828800 h 2032000"/>
              <a:gd name="connisteX5" fmla="*/ 3251200 w 3454400"/>
              <a:gd name="connsiteY5" fmla="*/ 2032000 h 2032000"/>
              <a:gd name="connisteX6" fmla="*/ 203200 w 3454400"/>
              <a:gd name="connsiteY6" fmla="*/ 2032000 h 2032000"/>
              <a:gd name="connisteX7" fmla="*/ 0 w 3454400"/>
              <a:gd name="connsiteY7" fmla="*/ 1828800 h 2032000"/>
              <a:gd name="connisteX8" fmla="*/ 0 w 3454400"/>
              <a:gd name="connsiteY8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1828800"/>
                </a:lnTo>
                <a:cubicBezTo>
                  <a:pt x="3454400" y="1941024"/>
                  <a:pt x="3363424" y="2032000"/>
                  <a:pt x="32512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用户画像清晰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通过分析，移动公司的用户画像清晰，以31岁男性为主，年轻化特征明显。这有助于公司更精准地了解目标客户群体的特点和需求，从而制定更贴合市场的营销策略。</a:t>
            </a:r>
            <a:endParaRPr lang="zh-CN" altLang="en-US"/>
          </a:p>
        </p:txBody>
      </p:sp>
      <p:pic>
        <p:nvPicPr>
          <p:cNvPr id="9" name="内容占位符 8" descr="ffcdbb39-e39c-11f0-b0c3-d21578c62ca3"/>
          <p:cNvPicPr>
            <a:picLocks noChangeAspect="1"/>
          </p:cNvPicPr>
          <p:nvPr>
            <p:ph idx="16394"/>
            <p:custDataLst>
              <p:tags r:id="rId10"/>
            </p:custDataLst>
          </p:nvPr>
        </p:nvPicPr>
        <p:blipFill>
          <a:blip r:embed="rId11"/>
          <a:srcRect t="5882" b="5882"/>
          <a:stretch>
            <a:fillRect/>
          </a:stretch>
        </p:blipFill>
        <p:spPr>
          <a:xfrm>
            <a:off x="81280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1828800 h 2032000"/>
              <a:gd name="connisteX5" fmla="*/ 3251200 w 3454400"/>
              <a:gd name="connsiteY5" fmla="*/ 2032000 h 2032000"/>
              <a:gd name="connisteX6" fmla="*/ 203200 w 3454400"/>
              <a:gd name="connsiteY6" fmla="*/ 2032000 h 2032000"/>
              <a:gd name="connisteX7" fmla="*/ 0 w 3454400"/>
              <a:gd name="connsiteY7" fmla="*/ 1828800 h 2032000"/>
              <a:gd name="connisteX8" fmla="*/ 0 w 3454400"/>
              <a:gd name="connsiteY8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1828800"/>
                </a:lnTo>
                <a:cubicBezTo>
                  <a:pt x="3454400" y="1941024"/>
                  <a:pt x="3363424" y="2032000"/>
                  <a:pt x="32512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12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消费分层显著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1"/>
            <p:custDataLst>
              <p:tags r:id="rId13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移动公司消费分层显著，高价值客户消费能力是普通客户的9倍，符合“二八定律”。这种消费差异为公司实施差异化服务提供了依据，可有效提高资源利用效率和客户满意度。</a:t>
            </a:r>
            <a:endParaRPr lang="zh-CN" altLang="en-US"/>
          </a:p>
        </p:txBody>
      </p:sp>
    </p:spTree>
    <p:custDataLst>
      <p:tags r:id="rId14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Q</a:t>
            </a:r>
            <a:r>
              <a:rPr lang="en-US" altLang="zh-CN"/>
              <a:t> </a:t>
            </a:r>
            <a:r>
              <a:rPr lang="zh-CN" altLang="en-US"/>
              <a:t>&amp;</a:t>
            </a:r>
            <a:r>
              <a:rPr lang="en-US" altLang="zh-CN"/>
              <a:t> </a:t>
            </a:r>
            <a:r>
              <a:rPr lang="zh-CN" altLang="en-US"/>
              <a:t>A</a:t>
            </a:r>
            <a:r>
              <a:rPr lang="en-US" altLang="zh-CN"/>
              <a:t> </a:t>
            </a:r>
            <a:r>
              <a:rPr lang="zh-CN" altLang="en-US"/>
              <a:t>准备</a:t>
            </a:r>
            <a:br>
              <a:rPr lang="zh-CN" altLang="en-US"/>
            </a:br>
            <a:r>
              <a:rPr lang="en-US" altLang="zh-CN"/>
              <a:t>All </a:t>
            </a:r>
            <a:endParaRPr lang="en-US" altLang="zh-CN"/>
          </a:p>
        </p:txBody>
      </p:sp>
      <p:sp>
        <p:nvSpPr>
          <p:cNvPr id="3" name="节编号"/>
          <p:cNvSpPr>
            <a:spLocks noGrp="1"/>
          </p:cNvSpPr>
          <p:nvPr>
            <p:ph type="body" idx="16389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7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ubtitle 12"/>
          <p:cNvSpPr>
            <a:spLocks noGrp="1"/>
          </p:cNvSpPr>
          <p:nvPr>
            <p:ph type="body" idx="16389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3" name="标题"/>
          <p:cNvSpPr>
            <a:spLocks noGrp="1"/>
          </p:cNvSpPr>
          <p:nvPr>
            <p:ph type="title" idx="16388"/>
            <p:custDataLst>
              <p:tags r:id="rId2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谢谢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标题：移动公司客户价值分析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390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4" name="图片占位符 3" descr="ff77126f-e39c-11f0-8f03-ce533dd2cfd2"/>
          <p:cNvPicPr>
            <a:picLocks noChangeAspect="1"/>
          </p:cNvPicPr>
          <p:nvPr>
            <p:ph type="pic" idx="16391"/>
            <p:custDataLst>
              <p:tags r:id="rId3"/>
            </p:custDataLst>
          </p:nvPr>
        </p:nvPicPr>
        <p:blipFill>
          <a:blip r:embed="rId4"/>
          <a:srcRect t="314" b="314"/>
          <a:stretch>
            <a:fillRect/>
          </a:stretch>
        </p:blipFill>
        <p:spPr>
          <a:xfrm>
            <a:off x="609600" y="1524000"/>
            <a:ext cx="5334000" cy="2336800"/>
          </a:xfrm>
          <a:custGeom>
            <a:avLst/>
            <a:gdLst>
              <a:gd name="connisteX0" fmla="*/ 0 w 5334000"/>
              <a:gd name="connsiteY0" fmla="*/ 203200 h 2336800"/>
              <a:gd name="connisteX1" fmla="*/ 203200 w 5334000"/>
              <a:gd name="connsiteY1" fmla="*/ 0 h 2336800"/>
              <a:gd name="connisteX2" fmla="*/ 5130800 w 5334000"/>
              <a:gd name="connsiteY2" fmla="*/ 0 h 2336800"/>
              <a:gd name="connisteX3" fmla="*/ 5334000 w 5334000"/>
              <a:gd name="connsiteY3" fmla="*/ 203200 h 2336800"/>
              <a:gd name="connisteX4" fmla="*/ 5334000 w 5334000"/>
              <a:gd name="connsiteY4" fmla="*/ 2336800 h 2336800"/>
              <a:gd name="connisteX5" fmla="*/ 0 w 5334000"/>
              <a:gd name="connsiteY5" fmla="*/ 2336800 h 2336800"/>
              <a:gd name="connisteX6" fmla="*/ 0 w 53340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明确分析对象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明确以移动公司客户为分析对象，聚焦于该公司客户群体进行价值挖掘，为企业制定精准营销策略、提升客户关系管理提供有力依据，助力企业在竞争中脱颖而出。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2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8" name="图片占位符 7" descr="ff7712cf-e39c-11f0-8f03-ce533dd2cfd2"/>
          <p:cNvPicPr>
            <a:picLocks noChangeAspect="1"/>
          </p:cNvPicPr>
          <p:nvPr>
            <p:ph type="pic" idx="16393"/>
            <p:custDataLst>
              <p:tags r:id="rId8"/>
            </p:custDataLst>
          </p:nvPr>
        </p:nvPicPr>
        <p:blipFill>
          <a:blip r:embed="rId9"/>
          <a:srcRect t="314" b="314"/>
          <a:stretch>
            <a:fillRect/>
          </a:stretch>
        </p:blipFill>
        <p:spPr>
          <a:xfrm>
            <a:off x="6248400" y="1524000"/>
            <a:ext cx="5334000" cy="2336800"/>
          </a:xfrm>
          <a:custGeom>
            <a:avLst/>
            <a:gdLst>
              <a:gd name="connisteX0" fmla="*/ 0 w 5334000"/>
              <a:gd name="connsiteY0" fmla="*/ 203200 h 2336800"/>
              <a:gd name="connisteX1" fmla="*/ 203200 w 5334000"/>
              <a:gd name="connsiteY1" fmla="*/ 0 h 2336800"/>
              <a:gd name="connisteX2" fmla="*/ 5130800 w 5334000"/>
              <a:gd name="connsiteY2" fmla="*/ 0 h 2336800"/>
              <a:gd name="connisteX3" fmla="*/ 5334000 w 5334000"/>
              <a:gd name="connsiteY3" fmla="*/ 203200 h 2336800"/>
              <a:gd name="connisteX4" fmla="*/ 5334000 w 5334000"/>
              <a:gd name="connsiteY4" fmla="*/ 2336800 h 2336800"/>
              <a:gd name="connisteX5" fmla="*/ 0 w 5334000"/>
              <a:gd name="connsiteY5" fmla="*/ 2336800 h 2336800"/>
              <a:gd name="connisteX6" fmla="*/ 0 w 53340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突出分析主题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强调客户价值分析这一主题，旨在深入了解客户的消费行为、偏好和需求，从而评估客户对企业的价值，为企业的资源分配和决策提供重要参考。</a:t>
            </a:r>
            <a:endParaRPr lang="zh-CN" altLang="en-US"/>
          </a:p>
        </p:txBody>
      </p:sp>
    </p:spTree>
    <p:custDataLst>
      <p:tags r:id="rId1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副标题：基于RFM模型与K-Means聚类的客户细分系统</a:t>
            </a:r>
            <a:endParaRPr lang="zh-CN" altLang="en-US"/>
          </a:p>
        </p:txBody>
      </p:sp>
      <p:pic>
        <p:nvPicPr>
          <p:cNvPr id="3" name="内容占位符 2" descr="ffc9e6ee-e39c-11f0-b0c3-d21578c62ca3"/>
          <p:cNvPicPr>
            <a:picLocks noChangeAspect="1"/>
          </p:cNvPicPr>
          <p:nvPr>
            <p:ph idx="16390"/>
            <p:custDataLst>
              <p:tags r:id="rId2"/>
            </p:custDataLst>
          </p:nvPr>
        </p:nvPicPr>
        <p:blipFill>
          <a:blip r:embed="rId3"/>
          <a:srcRect t="165" b="165"/>
          <a:stretch>
            <a:fillRect/>
          </a:stretch>
        </p:blipFill>
        <p:spPr>
          <a:xfrm>
            <a:off x="609600" y="4013200"/>
            <a:ext cx="10972800" cy="2235200"/>
          </a:xfrm>
          <a:custGeom>
            <a:avLst/>
            <a:gdLst>
              <a:gd name="connisteX0" fmla="*/ 0 w 10972800"/>
              <a:gd name="connsiteY0" fmla="*/ 203200 h 2235200"/>
              <a:gd name="connisteX1" fmla="*/ 203200 w 10972800"/>
              <a:gd name="connsiteY1" fmla="*/ 0 h 2235200"/>
              <a:gd name="connisteX2" fmla="*/ 10769600 w 10972800"/>
              <a:gd name="connsiteY2" fmla="*/ 0 h 2235200"/>
              <a:gd name="connisteX3" fmla="*/ 10972800 w 10972800"/>
              <a:gd name="connsiteY3" fmla="*/ 203200 h 2235200"/>
              <a:gd name="connisteX4" fmla="*/ 10972800 w 10972800"/>
              <a:gd name="connsiteY4" fmla="*/ 2032000 h 2235200"/>
              <a:gd name="connisteX5" fmla="*/ 10769600 w 10972800"/>
              <a:gd name="connsiteY5" fmla="*/ 2235200 h 2235200"/>
              <a:gd name="connisteX6" fmla="*/ 203200 w 10972800"/>
              <a:gd name="connsiteY6" fmla="*/ 2235200 h 2235200"/>
              <a:gd name="connisteX7" fmla="*/ 0 w 10972800"/>
              <a:gd name="connsiteY7" fmla="*/ 2032000 h 2235200"/>
              <a:gd name="connisteX8" fmla="*/ 0 w 10972800"/>
              <a:gd name="connsiteY8" fmla="*/ 203200 h 2235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235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032000"/>
                </a:lnTo>
                <a:cubicBezTo>
                  <a:pt x="10972800" y="2144224"/>
                  <a:pt x="10881824" y="2235200"/>
                  <a:pt x="10769600" y="2235200"/>
                </a:cubicBezTo>
                <a:lnTo>
                  <a:pt x="203200" y="2235200"/>
                </a:lnTo>
                <a:cubicBezTo>
                  <a:pt x="90976" y="2235200"/>
                  <a:pt x="0" y="2144224"/>
                  <a:pt x="0" y="20320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1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采用RFM模型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运用RFM模型，即通过分析客户的最近消费间隔天数（R）、月均消费频率（F）和月均消费金额（M），精准衡量客户价值，为后续的客户细分提供详细的数据支撑。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2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结合K - Means聚类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结合K - Means聚类算法，将客户划分为不同的群体，以便企业针对不同群体的特点制定个性化的营销策略，提高营销效果和客户满意度。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代码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3" name="节编号"/>
          <p:cNvSpPr>
            <a:spLocks noGrp="1"/>
          </p:cNvSpPr>
          <p:nvPr>
            <p:ph type="body" idx="16389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2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技术架构与流程 - [肖国平]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398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8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技术架构图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用户数据经HDFS存储、Spark处理、Hive存储，最终通过Python可视化呈现。原始CSV数据经过数据清洗、RFM计算等步骤，生成8张分析图。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9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91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02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技术栈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采用大数据处理技术如Spark 3.x、HDFS、Hive，机器学习的MLlib K - Means聚类，以及可视化的Matplotlib、Pandas，满足项目不同阶段需求。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400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4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03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2"/>
            <p:custDataLst>
              <p:tags r:id="rId12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开发语言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3"/>
            <p:custDataLst>
              <p:tags r:id="rId13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使用Scala和Python进行开发，Scala用于数据处理，Python用于可视化和业务分析，发挥两种语言的优势。</a:t>
            </a:r>
            <a:endParaRPr lang="zh-CN" altLang="en-US"/>
          </a:p>
        </p:txBody>
      </p:sp>
      <p:sp>
        <p:nvSpPr>
          <p:cNvPr id="15" name="装饰  3"/>
          <p:cNvSpPr>
            <a:spLocks noGrp="1"/>
          </p:cNvSpPr>
          <p:nvPr>
            <p:ph type="body" idx="16401"/>
            <p:custDataLst>
              <p:tags r:id="rId14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7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04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5"/>
            <p:custDataLst>
              <p:tags r:id="rId16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Hive建表如后面所示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6"/>
            <p:custDataLst>
              <p:tags r:id="rId17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体现项目在数据存储方面的具体实现。</a:t>
            </a:r>
            <a:endParaRPr lang="zh-CN" altLang="en-US"/>
          </a:p>
        </p:txBody>
      </p:sp>
    </p:spTree>
    <p:custDataLst>
      <p:tags r:id="rId18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7055" y="1134745"/>
            <a:ext cx="11057890" cy="5614035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2529205" y="316865"/>
            <a:ext cx="5349875" cy="645160"/>
          </a:xfrm>
          <a:prstGeom prst="rect">
            <a:avLst/>
          </a:prstGeom>
        </p:spPr>
        <p:txBody>
          <a:bodyPr wrap="square" rtlCol="0">
            <a:spAutoFit/>
          </a:bodyPr>
          <a:p>
            <a:pPr algn="ctr"/>
            <a:r>
              <a:rPr lang="en-US" altLang="zh-CN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hive</a:t>
            </a:r>
            <a:r>
              <a:rPr lang="zh-CN" altLang="en-US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建表</a:t>
            </a:r>
            <a:endParaRPr lang="zh-CN" altLang="en-US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en-US" altLang="zh-CN"/>
              <a:t>Hive </a:t>
            </a:r>
            <a:r>
              <a:rPr lang="zh-CN" altLang="en-US"/>
              <a:t>建表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2"/>
            </p:custDataLst>
          </p:nvPr>
        </p:nvSpPr>
        <p:spPr>
          <a:xfrm>
            <a:off x="497840" y="5029200"/>
            <a:ext cx="10972800" cy="609600"/>
          </a:xfrm>
        </p:spPr>
        <p:txBody>
          <a:bodyPr>
            <a:noAutofit/>
          </a:bodyPr>
          <a:p>
            <a:r>
              <a:rPr lang="zh-CN" altLang="en-US" sz="2400"/>
              <a:t>Hive建表代码截图，展示了建表的具体语句。这有助于直观呈现数据存储的表结构，表结构包含14个字段，覆盖所有分析维度，支持业务人员直接进行SQL查询。</a:t>
            </a:r>
            <a:endParaRPr lang="zh-CN" altLang="en-US" sz="2400"/>
          </a:p>
        </p:txBody>
      </p:sp>
      <p:pic>
        <p:nvPicPr>
          <p:cNvPr id="7" name="内容占位符 6" descr="屏幕截图 2025-12-28 102157"/>
          <p:cNvPicPr>
            <a:picLocks noChangeAspect="1"/>
          </p:cNvPicPr>
          <p:nvPr>
            <p:ph idx="16388"/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85165" y="666115"/>
            <a:ext cx="10598150" cy="316484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301427" y="533400"/>
            <a:ext cx="3737173" cy="5486400"/>
          </a:xfrm>
        </p:spPr>
        <p:txBody>
          <a:bodyPr>
            <a:normAutofit/>
          </a:bodyPr>
          <a:p>
            <a:r>
              <a:rPr lang="zh-CN" altLang="en-US"/>
              <a:t>数据处理与</a:t>
            </a:r>
            <a:br>
              <a:rPr lang="zh-CN" altLang="en-US"/>
            </a:br>
            <a:r>
              <a:rPr lang="zh-CN" altLang="en-US"/>
              <a:t>RFM计算 </a:t>
            </a:r>
            <a:br>
              <a:rPr lang="zh-CN" altLang="en-US"/>
            </a:br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387"/>
            <p:custDataLst>
              <p:tags r:id="rId2"/>
            </p:custDataLst>
          </p:nvPr>
        </p:nvSpPr>
        <p:spPr>
          <a:xfrm>
            <a:off x="4635873" y="609575"/>
            <a:ext cx="6934200" cy="5638800"/>
          </a:xfrm>
        </p:spPr>
        <p:txBody>
          <a:bodyPr/>
          <a:p>
            <a:endParaRPr lang="zh-CN" altLang="en-US"/>
          </a:p>
        </p:txBody>
      </p:sp>
      <p:pic>
        <p:nvPicPr>
          <p:cNvPr id="6" name="图片 5" descr="post_object_image_1347436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166" y="108790"/>
            <a:ext cx="4478396" cy="6444373"/>
          </a:xfrm>
          <a:prstGeom prst="rect">
            <a:avLst/>
          </a:prstGeom>
        </p:spPr>
      </p:pic>
      <p:pic>
        <p:nvPicPr>
          <p:cNvPr id="7" name="图片 6" descr="post_object_image_23063531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561" y="108847"/>
            <a:ext cx="4663277" cy="64442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10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00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0fbaad6c7b3fd17ce92b4830cc459d6380400ea"/>
  <p:tag name="KSO_WM_NEWLAYOUT_GROUP_ID" val="layout_14"/>
  <p:tag name="KSO_WM_NEWLAYOUT_ID" val="slide_fbd1737be693ef9a"/>
  <p:tag name="KSO_WM_UNIT_PRESET_TEXT" val="单击此处添加标题"/>
</p:tagLst>
</file>

<file path=ppt/tags/tag100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f"/>
  <p:tag name="KSO_WM_UNIT_PRESET_TEXT" val="单击此处添加正文"/>
</p:tagLst>
</file>

<file path=ppt/tags/tag1002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32965"/>
  <p:tag name="KSO_WM_TEMPLATE_SLIDE_ID" val="slide_fbd1737be693ef9a"/>
</p:tagLst>
</file>

<file path=ppt/tags/tag1003.xml><?xml version="1.0" encoding="utf-8"?>
<p:tagLst xmlns:p="http://schemas.openxmlformats.org/presentationml/2006/main">
  <p:tag name="KSO_WM_UNIT_ISCONTENTSTITLE" val="0"/>
  <p:tag name="KSO_WM_BEAUTIFY_FLAG" val="#wm#"/>
  <p:tag name="KSO_WM_UNIT_INDEX" val="1"/>
  <p:tag name="KSO_WM_UNIT_TEXT_TYPE" val="1"/>
  <p:tag name="KSO_WM_UNIT_TYPE" val="a"/>
  <p:tag name="KSO_WM_LAYOUT_CHECK_HASH" val="a1b98257fabb0e4b37cec8bdc0592333a2cdbd17"/>
  <p:tag name="KSO_WM_NEWLAYOUT_ID" val="1218"/>
  <p:tag name="KSO_WM_UNIT_PRESET_TEXT" val="单击此处添加章节标题"/>
  <p:tag name="KSO_WM_FIGMA_FLAG" val="#fgm#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57"/>
  <p:tag name="KSO_WM_TEMPLATE_CATEGORY" val="custom"/>
</p:tagLst>
</file>

<file path=ppt/tags/tag1004.xml><?xml version="1.0" encoding="utf-8"?>
<p:tagLst xmlns:p="http://schemas.openxmlformats.org/presentationml/2006/main">
  <p:tag name="KSO_WM_UNIT_PRESET_TEXT" val="PART ONE"/>
  <p:tag name="KSO_WM_BEAUTIFY_FLAG" val="#wm#"/>
  <p:tag name="KSO_WM_UNIT_INDEX" val="1"/>
  <p:tag name="KSO_WM_UNIT_TYPE" val="e"/>
  <p:tag name="KSO_WM_FIGMA_FLAG" val="#fgm#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57"/>
  <p:tag name="KSO_WM_TEMPLATE_CATEGORY" val="custom"/>
</p:tagLst>
</file>

<file path=ppt/tags/tag1005.xml><?xml version="1.0" encoding="utf-8"?>
<p:tagLst xmlns:p="http://schemas.openxmlformats.org/presentationml/2006/main">
  <p:tag name="KSO_WM_SLIDE_CONTENT_ORIENTATION" val="right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d635315789958f2d"/>
  <p:tag name="KSO_WM_TEMPLATE_INDEX" val="40490157"/>
  <p:tag name="KSO_WM_TEMPLATE_CATEGORY" val="custom"/>
  <p:tag name="KSO_WM_SLIDE_INDEX" val="3"/>
  <p:tag name="KSO_WM_SLIDE_ID" val="custom40490157_7"/>
  <p:tag name="KSO_WM_TEMPLATE_MASTER_TYPE" val="0"/>
  <p:tag name="KSO_WM_SLIDE_LAYOUT" val="a_e"/>
  <p:tag name="KSO_WM_SLIDE_LAYOUT_CNT" val="1_1"/>
  <p:tag name="KSO_WM_TAG_VERSION" val="3.0"/>
</p:tagLst>
</file>

<file path=ppt/tags/tag100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eb8aa45d1629b6ab8568f8edf8a4b90c3331bc4"/>
  <p:tag name="KSO_WM_NEWLAYOUT_GROUP_ID" val="layout_61"/>
  <p:tag name="KSO_WM_NEWLAYOUT_ID" val="slide_1fabe581cef1fe3f"/>
  <p:tag name="KSO_WM_UNIT_PRESET_TEXT" val="单击此处添加标题"/>
</p:tagLst>
</file>

<file path=ppt/tags/tag100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VCG211391582033&quot;,&quot;product_name&quot;:&quot;wps-wpp-pc&quot;,&quot;intention_code&quot;:&quot;wps_wpp_generate_outline_pay&quot;}*auto_gallery_3.0.4_Mock_V1_prod*1766892376722_c11a67_631d36a31f85-slide-23"/>
</p:tagLst>
</file>

<file path=ppt/tags/tag1008.xml><?xml version="1.0" encoding="utf-8"?>
<p:tagLst xmlns:p="http://schemas.openxmlformats.org/presentationml/2006/main">
  <p:tag name="KSO_WM_FIGMA_DECORATION_INDEX" val="17_contentModel"/>
  <p:tag name="$PH_EXT" val="2"/>
  <p:tag name="KSO_WM_BEAUTIFY_FLAG" val="#fgm#"/>
  <p:tag name="KSO_WM_FIGMA_FLAG" val="#fgm#"/>
  <p:tag name="KSO_WM_SYNC_SLIDE_TEXT" val="1"/>
  <p:tag name="KSO_WM_UNIT_INDEX" val="1_1"/>
  <p:tag name="KSO_WM_UNIT_TYPE" val="l_i"/>
  <p:tag name="KSO_WM_UNIT_PRESET_TEXT" val=" "/>
</p:tagLst>
</file>

<file path=ppt/tags/tag10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10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4_1"/>
  <p:tag name="KSO_WM_UNIT_TYPE" val="l_h_i"/>
</p:tagLst>
</file>

<file path=ppt/tags/tag10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1011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32965"/>
  <p:tag name="KSO_WM_TEMPLATE_SLIDE_ID" val="slide_1fabe581cef1fe3f"/>
</p:tagLst>
</file>

<file path=ppt/tags/tag101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f145325eeeec7dff95f61a4487f75a9a0491b78"/>
  <p:tag name="KSO_WM_NEWLAYOUT_GROUP_ID" val="layout_62"/>
  <p:tag name="KSO_WM_NEWLAYOUT_ID" val="slide_0278004f42c7b363"/>
  <p:tag name="KSO_WM_UNIT_PRESET_TEXT" val="单击此处添加标题"/>
</p:tagLst>
</file>

<file path=ppt/tags/tag101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https://sjzg-images.ks3-cn-beijing-internal.ksyun.com/tim_gen_images/doubao_gen/8a56eed33104f0df2c722d39d7248857_0.png?Expires=1766978783\u0026AWSAccessKeyId=AKLTHzmNYxS86KQFnb2pvxtA\u0026Signature=RAmQH%2BxDlxdV4jgsLk0qEDhhCM0%3D&quot;,&quot;product_name&quot;:&quot;wps-wpp-pc&quot;,&quot;intention_code&quot;:&quot;wps_wpp_generate_outline_pay&quot;}*auto_cache_hit_3.0.4_Mock_V1_prod*1766892376722_c11a67_631d36a31f85-slide-25"/>
</p:tagLst>
</file>

<file path=ppt/tags/tag1014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1015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10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10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1018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1019.xml><?xml version="1.0" encoding="utf-8"?>
<p:tagLst xmlns:p="http://schemas.openxmlformats.org/presentationml/2006/main">
  <p:tag name="KSO_WM_FIGMA_DECORATION_INDEX" val="8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1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0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10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1022.xml><?xml version="1.0" encoding="utf-8"?>
<p:tagLst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32965"/>
  <p:tag name="KSO_WM_TEMPLATE_SLIDE_ID" val="slide_0278004f42c7b363"/>
</p:tagLst>
</file>

<file path=ppt/tags/tag1023.xml><?xml version="1.0" encoding="utf-8"?>
<p:tagLst xmlns:p="http://schemas.openxmlformats.org/presentationml/2006/main">
  <p:tag name="KSO_WM_UNIT_ISCONTENTSTITLE" val="0"/>
  <p:tag name="KSO_WM_BEAUTIFY_FLAG" val="#wm#"/>
  <p:tag name="KSO_WM_UNIT_INDEX" val="1"/>
  <p:tag name="KSO_WM_UNIT_TEXT_TYPE" val="1"/>
  <p:tag name="KSO_WM_UNIT_TYPE" val="a"/>
  <p:tag name="KSO_WM_LAYOUT_CHECK_HASH" val="a1b98257fabb0e4b37cec8bdc0592333a2cdbd17"/>
  <p:tag name="KSO_WM_NEWLAYOUT_ID" val="1218"/>
  <p:tag name="KSO_WM_UNIT_PRESET_TEXT" val="单击此处添加章节标题"/>
  <p:tag name="KSO_WM_FIGMA_FLAG" val="#fgm#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57"/>
  <p:tag name="KSO_WM_TEMPLATE_CATEGORY" val="custom"/>
</p:tagLst>
</file>

<file path=ppt/tags/tag1024.xml><?xml version="1.0" encoding="utf-8"?>
<p:tagLst xmlns:p="http://schemas.openxmlformats.org/presentationml/2006/main">
  <p:tag name="KSO_WM_UNIT_PRESET_TEXT" val="PART ONE"/>
  <p:tag name="KSO_WM_BEAUTIFY_FLAG" val="#wm#"/>
  <p:tag name="KSO_WM_UNIT_INDEX" val="1"/>
  <p:tag name="KSO_WM_UNIT_TYPE" val="e"/>
  <p:tag name="KSO_WM_FIGMA_FLAG" val="#fgm#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57"/>
  <p:tag name="KSO_WM_TEMPLATE_CATEGORY" val="custom"/>
</p:tagLst>
</file>

<file path=ppt/tags/tag1025.xml><?xml version="1.0" encoding="utf-8"?>
<p:tagLst xmlns:p="http://schemas.openxmlformats.org/presentationml/2006/main">
  <p:tag name="KSO_WM_SLIDE_CONTENT_ORIENTATION" val="right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d635315789958f2d"/>
  <p:tag name="KSO_WM_TEMPLATE_INDEX" val="40490157"/>
  <p:tag name="KSO_WM_TEMPLATE_CATEGORY" val="custom"/>
  <p:tag name="KSO_WM_SLIDE_INDEX" val="3"/>
  <p:tag name="KSO_WM_SLIDE_ID" val="custom40490157_7"/>
  <p:tag name="KSO_WM_TEMPLATE_MASTER_TYPE" val="0"/>
  <p:tag name="KSO_WM_SLIDE_LAYOUT" val="a_e"/>
  <p:tag name="KSO_WM_SLIDE_LAYOUT_CNT" val="1_1"/>
  <p:tag name="KSO_WM_TAG_VERSION" val="3.0"/>
</p:tagLst>
</file>

<file path=ppt/tags/tag102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23caab517ef8345f2661ad47eaf8d46dd176e8d"/>
  <p:tag name="KSO_WM_NEWLAYOUT_GROUP_ID" val="layout_10009"/>
  <p:tag name="KSO_WM_NEWLAYOUT_ID" val="slide_97a51ff2b1722ceb"/>
  <p:tag name="KSO_WM_UNIT_PRESET_TEXT" val="单击此处添加标题"/>
</p:tagLst>
</file>

<file path=ppt/tags/tag10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VCG41N1429698938&quot;,&quot;product_name&quot;:&quot;wps-wpp-pc&quot;,&quot;intention_code&quot;:&quot;wps_wpp_generate_outline_pay&quot;}*auto_gallery_3.0.4_Mock_V1_prod*1766892376722_c11a67_631d36a31f85-slide-73"/>
</p:tagLst>
</file>

<file path=ppt/tags/tag10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10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1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0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VCG41N864546110&quot;,&quot;product_name&quot;:&quot;wps-wpp-pc&quot;,&quot;intention_code&quot;:&quot;wps_wpp_generate_outline_pay&quot;}*auto_gallery_3.0.4_Mock_V1_prod*1766892376722_c11a67_631d36a31f85-slide-73"/>
</p:tagLst>
</file>

<file path=ppt/tags/tag10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10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10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  <p:tag name="MH_PIC_SOURCE_TYPE" val="generate_slide_ai*{&quot;id&quot;:&quot;VCG41N842317848&quot;,&quot;product_name&quot;:&quot;wps-wpp-pc&quot;,&quot;intention_code&quot;:&quot;wps_wpp_generate_outline_pay&quot;}*auto_gallery_3.0.4_Mock_V1_prod*1766892376722_c11a67_631d36a31f85-slide-73"/>
</p:tagLst>
</file>

<file path=ppt/tags/tag10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10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1036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32965"/>
  <p:tag name="KSO_WM_TEMPLATE_SLIDE_ID" val="slide_97a51ff2b1722ceb"/>
</p:tagLst>
</file>

<file path=ppt/tags/tag1037.xml><?xml version="1.0" encoding="utf-8"?>
<p:tagLst xmlns:p="http://schemas.openxmlformats.org/presentationml/2006/main">
  <p:tag name="KSO_WM_UNIT_ISCONTENTSTITLE" val="0"/>
  <p:tag name="KSO_WM_BEAUTIFY_FLAG" val="#wm#"/>
  <p:tag name="KSO_WM_UNIT_INDEX" val="1"/>
  <p:tag name="KSO_WM_UNIT_TEXT_TYPE" val="1"/>
  <p:tag name="KSO_WM_UNIT_TYPE" val="a"/>
  <p:tag name="KSO_WM_LAYOUT_CHECK_HASH" val="a1b98257fabb0e4b37cec8bdc0592333a2cdbd17"/>
  <p:tag name="KSO_WM_NEWLAYOUT_ID" val="1218"/>
  <p:tag name="KSO_WM_UNIT_PRESET_TEXT" val="单击此处添加章节标题"/>
  <p:tag name="KSO_WM_FIGMA_FLAG" val="#fgm#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57"/>
  <p:tag name="KSO_WM_TEMPLATE_CATEGORY" val="custom"/>
</p:tagLst>
</file>

<file path=ppt/tags/tag1038.xml><?xml version="1.0" encoding="utf-8"?>
<p:tagLst xmlns:p="http://schemas.openxmlformats.org/presentationml/2006/main">
  <p:tag name="KSO_WM_UNIT_PRESET_TEXT" val="PART ONE"/>
  <p:tag name="KSO_WM_BEAUTIFY_FLAG" val="#wm#"/>
  <p:tag name="KSO_WM_UNIT_INDEX" val="1"/>
  <p:tag name="KSO_WM_UNIT_TYPE" val="e"/>
  <p:tag name="KSO_WM_FIGMA_FLAG" val="#fgm#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57"/>
  <p:tag name="KSO_WM_TEMPLATE_CATEGORY" val="custom"/>
</p:tagLst>
</file>

<file path=ppt/tags/tag1039.xml><?xml version="1.0" encoding="utf-8"?>
<p:tagLst xmlns:p="http://schemas.openxmlformats.org/presentationml/2006/main">
  <p:tag name="KSO_WM_SLIDE_CONTENT_ORIENTATION" val="right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d635315789958f2d"/>
  <p:tag name="KSO_WM_TEMPLATE_INDEX" val="40490157"/>
  <p:tag name="KSO_WM_TEMPLATE_CATEGORY" val="custom"/>
  <p:tag name="KSO_WM_SLIDE_INDEX" val="3"/>
  <p:tag name="KSO_WM_SLIDE_ID" val="custom40490157_7"/>
  <p:tag name="KSO_WM_TEMPLATE_MASTER_TYPE" val="0"/>
  <p:tag name="KSO_WM_SLIDE_LAYOUT" val="a_e"/>
  <p:tag name="KSO_WM_SLIDE_LAYOUT_CNT" val="1_1"/>
  <p:tag name="KSO_WM_TAG_VERSION" val="3.0"/>
</p:tagLst>
</file>

<file path=ppt/tags/tag10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5_1"/>
  <p:tag name="KSO_WM_UNIT_TYPE" val="l_h_i"/>
</p:tagLst>
</file>

<file path=ppt/tags/tag1040.xml><?xml version="1.0" encoding="utf-8"?>
<p:tagLst xmlns:p="http://schemas.openxmlformats.org/presentationml/2006/main">
  <p:tag name="KSO_WM_BEAUTIFY_FLAG" val="#wm#"/>
  <p:tag name="KSO_WM_UNIT_INDEX" val="1"/>
  <p:tag name="KSO_WM_UNIT_TEXT_TYPE" val="1"/>
  <p:tag name="KSO_WM_UNIT_TYPE" val="b"/>
  <p:tag name="KSO_WM_UNIT_PRESET_TEXT" val="THE END"/>
  <p:tag name="KSO_WM_FIGMA_FLAG" val="#fgm#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57"/>
  <p:tag name="KSO_WM_TEMPLATE_CATEGORY" val="custom"/>
</p:tagLst>
</file>

<file path=ppt/tags/tag1041.xml><?xml version="1.0" encoding="utf-8"?>
<p:tagLst xmlns:p="http://schemas.openxmlformats.org/presentationml/2006/main">
  <p:tag name="KSO_WM_UNIT_ISCONTENTSTITLE" val="0"/>
  <p:tag name="KSO_WM_BEAUTIFY_FLAG" val="#wm#"/>
  <p:tag name="KSO_WM_UNIT_INDEX" val="1"/>
  <p:tag name="KSO_WM_UNIT_TEXT_TYPE" val="1"/>
  <p:tag name="KSO_WM_UNIT_TYPE" val="a"/>
  <p:tag name="KSO_WM_LAYOUT_CHECK_HASH" val="3400caa301173a8a7522db9d090b85b5836a47f0"/>
  <p:tag name="KSO_WM_NEWLAYOUT_ID" val="1222"/>
  <p:tag name="KSO_WM_UNIT_PRESET_TEXT" val="谢谢观看"/>
  <p:tag name="KSO_WM_FIGMA_FLAG" val="#fgm#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57"/>
  <p:tag name="KSO_WM_TEMPLATE_CATEGORY" val="custom"/>
</p:tagLst>
</file>

<file path=ppt/tags/tag1042.xml><?xml version="1.0" encoding="utf-8"?>
<p:tagLst xmlns:p="http://schemas.openxmlformats.org/presentationml/2006/main">
  <p:tag name="KSO_WM_SLIDE_CONTENT_ORIENTATION" val="left"/>
  <p:tag name="KSO_WM_SLIDE_HAS_MASK" val="0"/>
  <p:tag name="KSO_WM_SLIDE_ITEM_CNT" val="0"/>
  <p:tag name="KSO_WM_SLIDE_TYPE" val="endPage"/>
  <p:tag name="KSO_WM_TEMPLATE_SUBCATEGORY" val="29"/>
  <p:tag name="KSO_WM_BEAUTIFY_FLAG" val="#wm#"/>
  <p:tag name="KSO_WM_TEMPLATE_SLIDE_ID" val="slide_06be46c9219ad451"/>
  <p:tag name="KSO_WM_TEMPLATE_INDEX" val="40490157"/>
  <p:tag name="KSO_WM_TEMPLATE_CATEGORY" val="custom"/>
  <p:tag name="KSO_WM_SLIDE_INDEX" val="5"/>
  <p:tag name="KSO_WM_SLIDE_ID" val="custom40490157_9"/>
  <p:tag name="KSO_WM_TEMPLATE_MASTER_TYPE" val="0"/>
  <p:tag name="KSO_WM_SLIDE_LAYOUT" val="a_b"/>
  <p:tag name="KSO_WM_SLIDE_LAYOUT_CNT" val="1_1"/>
  <p:tag name="KSO_WM_TAG_VERSION" val="3.0"/>
</p:tagLst>
</file>

<file path=ppt/tags/tag1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1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f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11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d2b2caa9969a37f17b8b871cdd28f316f849cff"/>
  <p:tag name="KSO_WM_NEWLAYOUT_GROUP_ID" val="layout_42"/>
  <p:tag name="KSO_WM_NEWLAYOUT_ID" val="slide_a584adb009ce018d"/>
</p:tagLst>
</file>

<file path=ppt/tags/tag11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12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15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18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1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14e3fd8f3a4da5f6eec2819f5963036c254aee7"/>
  <p:tag name="KSO_WM_NEWLAYOUT_GROUP_ID" val="layout_63"/>
  <p:tag name="KSO_WM_NEWLAYOUT_ID" val="slide_293c73111293b7b7"/>
</p:tagLst>
</file>

<file path=ppt/tags/tag1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21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1"/>
  <p:tag name="KSO_WM_UNIT_TYPE" val="l_h_i"/>
</p:tagLst>
</file>

<file path=ppt/tags/tag1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24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5_1"/>
  <p:tag name="KSO_WM_UNIT_TYPE" val="l_h_i"/>
</p:tagLst>
</file>

<file path=ppt/tags/tag1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1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f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1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3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071434f03a284581cc4ae8d9d9c2e2819343a5e"/>
  <p:tag name="KSO_WM_NEWLAYOUT_GROUP_ID" val="layout_35"/>
  <p:tag name="KSO_WM_NEWLAYOUT_ID" val="slide_3a8d68c4cb9e2e1d"/>
</p:tagLst>
</file>

<file path=ppt/tags/tag1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1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1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1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14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bd4af23573f33f750f811e24a67bb638ae8c567"/>
  <p:tag name="KSO_WM_NEWLAYOUT_GROUP_ID" val="layout_49"/>
  <p:tag name="KSO_WM_NEWLAYOUT_ID" val="slide_b605934d57c59dee"/>
</p:tagLst>
</file>

<file path=ppt/tags/tag144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1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48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52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1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1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56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1"/>
  <p:tag name="KSO_WM_UNIT_TYPE" val="l_h_i"/>
</p:tagLst>
</file>

<file path=ppt/tags/tag1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2"/>
  <p:tag name="KSO_WM_UNIT_SUBTYPE" val="d"/>
  <p:tag name="KSO_WM_UNIT_TYPE" val="l_h_i"/>
</p:tagLst>
</file>

<file path=ppt/tags/tag1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16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23caab517ef8345f2661ad47eaf8d46dd176e8d"/>
  <p:tag name="KSO_WM_NEWLAYOUT_GROUP_ID" val="layout_10009"/>
  <p:tag name="KSO_WM_NEWLAYOUT_ID" val="slide_97a51ff2b1722ceb"/>
</p:tagLst>
</file>

<file path=ppt/tags/tag1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1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17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c37a6312189d64a59b32d1256f3c3d8cead3ef0"/>
  <p:tag name="KSO_WM_NEWLAYOUT_GROUP_ID" val="layout_31"/>
  <p:tag name="KSO_WM_NEWLAYOUT_ID" val="slide_e322f756bea7b1bb"/>
</p:tagLst>
</file>

<file path=ppt/tags/tag17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1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8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18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bf7a600a871bcc78222d21d5dd47e246580f4a3"/>
  <p:tag name="KSO_WM_NEWLAYOUT_GROUP_ID" val="layout_61"/>
  <p:tag name="KSO_WM_NEWLAYOUT_ID" val="slide_4b930c15976a31a0"/>
</p:tagLst>
</file>

<file path=ppt/tags/tag18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924a952a8247014a42bce9a0b6f18fd8dfbf833"/>
  <p:tag name="KSO_WM_NEWLAYOUT_GROUP_ID" val="layout_59"/>
  <p:tag name="KSO_WM_NEWLAYOUT_ID" val="slide_bb541080977a002b"/>
</p:tagLst>
</file>

<file path=ppt/tags/tag190.xml><?xml version="1.0" encoding="utf-8"?>
<p:tagLst xmlns:p="http://schemas.openxmlformats.org/presentationml/2006/main">
  <p:tag name="KSO_WM_FIGMA_DECORATION_INDEX" val="17_contentModel"/>
  <p:tag name="$PH_EXT" val="2"/>
  <p:tag name="KSO_WM_BEAUTIFY_FLAG" val="#fgm#"/>
  <p:tag name="KSO_WM_FIGMA_FLAG" val="#fgm#"/>
  <p:tag name="KSO_WM_SYNC_SLIDE_TEXT" val="1"/>
  <p:tag name="KSO_WM_UNIT_INDEX" val="1_1"/>
  <p:tag name="KSO_WM_UNIT_TYPE" val="l_i"/>
</p:tagLst>
</file>

<file path=ppt/tags/tag1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19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98140d77a25da517d7cab5afcac51b5258ea313"/>
  <p:tag name="KSO_WM_NEWLAYOUT_GROUP_ID" val="layout_48"/>
  <p:tag name="KSO_WM_NEWLAYOUT_ID" val="slide_0acbfdbc3c6b2616"/>
</p:tagLst>
</file>

<file path=ppt/tags/tag19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2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0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0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2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20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f18e15405a3d64670071a187466afc60abdc2e5"/>
  <p:tag name="KSO_WM_NEWLAYOUT_GROUP_ID" val="layout_62"/>
  <p:tag name="KSO_WM_NEWLAYOUT_ID" val="slide_200f6023f42ff4b4"/>
</p:tagLst>
</file>

<file path=ppt/tags/tag20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1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210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2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13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21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3d17641a5c42af080116ad3b0be6ab8acc9e6c7"/>
  <p:tag name="KSO_WM_NEWLAYOUT_GROUP_ID" val="layout_39"/>
  <p:tag name="KSO_WM_NEWLAYOUT_ID" val="slide_08cd1d244d55f5c2"/>
</p:tagLst>
</file>

<file path=ppt/tags/tag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2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21.xml><?xml version="1.0" encoding="utf-8"?>
<p:tagLst xmlns:p="http://schemas.openxmlformats.org/presentationml/2006/main">
  <p:tag name="KSO_WM_FIGMA_DECORATION_INDEX" val="1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2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2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225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2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2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229.xml><?xml version="1.0" encoding="utf-8"?>
<p:tagLst xmlns:p="http://schemas.openxmlformats.org/presentationml/2006/main">
  <p:tag name="KSO_WM_FIGMA_DECORATION_INDEX" val="3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23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1621828235232fb4d158f841ce0d418122abbb7"/>
  <p:tag name="KSO_WM_NEWLAYOUT_GROUP_ID" val="layout_10007"/>
  <p:tag name="KSO_WM_NEWLAYOUT_ID" val="slide_a6198808599c094b"/>
</p:tagLst>
</file>

<file path=ppt/tags/tag2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4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24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76bbe1b367e5a6fc83dc436c36b525186f2d715"/>
  <p:tag name="KSO_WM_NEWLAYOUT_GROUP_ID" val="layout_60"/>
  <p:tag name="KSO_WM_NEWLAYOUT_ID" val="slide_e710c97e57963add"/>
</p:tagLst>
</file>

<file path=ppt/tags/tag24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47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</p:tagLst>
</file>

<file path=ppt/tags/tag2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25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440a443f09cabf19949e0606ca99a42fd355bac"/>
  <p:tag name="KSO_WM_NEWLAYOUT_GROUP_ID" val="layout_34"/>
  <p:tag name="KSO_WM_NEWLAYOUT_ID" val="slide_241746540ffa7241"/>
</p:tagLst>
</file>

<file path=ppt/tags/tag2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2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26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9527b68b8e6af6c9279ff58d20dd468213eb86d"/>
  <p:tag name="KSO_WM_NEWLAYOUT_GROUP_ID" val="layout_10013"/>
  <p:tag name="KSO_WM_NEWLAYOUT_ID" val="slide_c60fea93c381646b"/>
</p:tagLst>
</file>

<file path=ppt/tags/tag27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27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27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8014b7264a8e4060b74e2ec29e006eedc07470f"/>
  <p:tag name="KSO_WM_NEWLAYOUT_GROUP_ID" val="layout_32"/>
  <p:tag name="KSO_WM_NEWLAYOUT_ID" val="slide_f95b87826d1fb558"/>
</p:tagLst>
</file>

<file path=ppt/tags/tag27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80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281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2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84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85.xml><?xml version="1.0" encoding="utf-8"?>
<p:tagLst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286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2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89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90.xml><?xml version="1.0" encoding="utf-8"?>
<p:tagLst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</p:tagLst>
</file>

<file path=ppt/tags/tag291.xml><?xml version="1.0" encoding="utf-8"?>
<p:tagLst xmlns:p="http://schemas.openxmlformats.org/presentationml/2006/main">
  <p:tag name="KSO_WM_FIGMA_DECORATION_INDEX" val="3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2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9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4_1"/>
  <p:tag name="KSO_WM_UNIT_TYPE" val="l_h_i"/>
</p:tagLst>
</file>

<file path=ppt/tags/tag295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</p:tagLst>
</file>

<file path=ppt/tags/tag296.xml><?xml version="1.0" encoding="utf-8"?>
<p:tagLst xmlns:p="http://schemas.openxmlformats.org/presentationml/2006/main">
  <p:tag name="KSO_WM_FIGMA_DECORATION_INDEX" val="10"/>
  <p:tag name="$PH_EXT" val="1"/>
  <p:tag name="KSO_WM_BEAUTIFY_FLAG" val="#fgm#"/>
  <p:tag name="KSO_WM_DIAGRAM_GROUP_CODE" val="1"/>
  <p:tag name="KSO_WM_FIGMA_FLAG" val="#fgm#"/>
  <p:tag name="KSO_WM_UNIT_INDEX" val="1_4_1"/>
  <p:tag name="KSO_WM_UNIT_TYPE" val="l_h_x"/>
</p:tagLst>
</file>

<file path=ppt/tags/tag2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30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afda5323d1999bd6f92f0b410b5ede634cf472e"/>
  <p:tag name="KSO_WM_NEWLAYOUT_GROUP_ID" val="layout_10012"/>
  <p:tag name="KSO_WM_NEWLAYOUT_ID" val="slide_e570027fc99f031c"/>
</p:tagLst>
</file>

<file path=ppt/tags/tag30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30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971ad27551b16e766012f431c28912e97026197"/>
  <p:tag name="KSO_WM_NEWLAYOUT_GROUP_ID" val="layout_53"/>
  <p:tag name="KSO_WM_NEWLAYOUT_ID" val="slide_5243c459b85cdfba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31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3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3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1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3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3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32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11f69131845827092e947c55c1b5c28b2db53b8"/>
  <p:tag name="KSO_WM_NEWLAYOUT_GROUP_ID" val="layout_10003"/>
  <p:tag name="KSO_WM_NEWLAYOUT_ID" val="slide_0494728cf98ea3e0"/>
</p:tagLst>
</file>

<file path=ppt/tags/tag3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2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3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2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3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3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912878f6861587f625f3515454eb9f878b3a603"/>
  <p:tag name="KSO_WM_NEWLAYOUT_GROUP_ID" val="layout_54"/>
  <p:tag name="KSO_WM_NEWLAYOUT_ID" val="slide_f85fbabd798d7d3c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33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ceb0e2fbbc39de46b8a8d4c520b9b10f9280f97"/>
  <p:tag name="KSO_WM_NEWLAYOUT_GROUP_ID" val="layout_30"/>
  <p:tag name="KSO_WM_NEWLAYOUT_ID" val="slide_0581d4d39d80ce13"/>
</p:tagLst>
</file>

<file path=ppt/tags/tag33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33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3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36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3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3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34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46f0054790349e89a6a340932a6a92d47022df5"/>
  <p:tag name="KSO_WM_NEWLAYOUT_GROUP_ID" val="layout_27"/>
  <p:tag name="KSO_WM_NEWLAYOUT_ID" val="slide_0cda1e35fdd4e725"/>
</p:tagLst>
</file>

<file path=ppt/tags/tag343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3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3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47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3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3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5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3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35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d834d33456af3b258fbcfbe16d0617634bb50aa"/>
  <p:tag name="KSO_WM_NEWLAYOUT_GROUP_ID" val="layout_38"/>
  <p:tag name="KSO_WM_NEWLAYOUT_ID" val="slide_c91d8aca741fdc21"/>
</p:tagLst>
</file>

<file path=ppt/tags/tag35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3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3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5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36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3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3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36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3f87e1a814bbac940f5408a94b52d2f23202d89"/>
  <p:tag name="KSO_WM_NEWLAYOUT_GROUP_ID" val="layout_26"/>
  <p:tag name="KSO_WM_NEWLAYOUT_ID" val="slide_5397de42ff9007f8"/>
</p:tagLst>
</file>

<file path=ppt/tags/tag36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3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3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7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3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3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37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5beadc04ef24452b1aaca67802ec9b82f4bade2"/>
  <p:tag name="KSO_WM_NEWLAYOUT_GROUP_ID" val="layout_6"/>
  <p:tag name="KSO_WM_NEWLAYOUT_ID" val="slide_f1e1a892444ace07"/>
</p:tagLst>
</file>

<file path=ppt/tags/tag37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80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3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38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bbcb9291cf788e845cba5917285b2ca9c96cf3d"/>
  <p:tag name="KSO_WM_NEWLAYOUT_GROUP_ID" val="layout_51"/>
  <p:tag name="KSO_WM_NEWLAYOUT_ID" val="slide_3461ed1a5b67fef1"/>
</p:tagLst>
</file>

<file path=ppt/tags/tag38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88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3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3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39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e774067205fc3aeebd9dfaaf276398300e97cd5"/>
  <p:tag name="KSO_WM_NEWLAYOUT_GROUP_ID" val="layout_2"/>
  <p:tag name="KSO_WM_NEWLAYOUT_ID" val="slide_dbd12360534da726"/>
</p:tagLst>
</file>

<file path=ppt/tags/tag39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3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3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99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86c9be072a48d14f3d065aea144694bfac25b26"/>
  <p:tag name="KSO_WM_NEWLAYOUT_GROUP_ID" val="layout_6"/>
  <p:tag name="KSO_WM_NEWLAYOUT_ID" val="slide_6286c17b92bb733e"/>
</p:tagLst>
</file>

<file path=ppt/tags/tag40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40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40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0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4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4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41.xml><?xml version="1.0" encoding="utf-8"?>
<p:tagLst xmlns:p="http://schemas.openxmlformats.org/presentationml/2006/main">
  <p:tag name="KSO_WM_FIGMA_DECORATION_INDEX" val="8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41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79d4410b57c8b51b47e20e7cc0fa08f5d4215cf"/>
  <p:tag name="KSO_WM_NEWLAYOUT_GROUP_ID" val="layout_59"/>
  <p:tag name="KSO_WM_NEWLAYOUT_ID" val="slide_bde24e7f6009f250"/>
</p:tagLst>
</file>

<file path=ppt/tags/tag41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412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4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15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4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18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4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421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1"/>
  <p:tag name="KSO_WM_UNIT_TYPE" val="l_h_i"/>
</p:tagLst>
</file>

<file path=ppt/tags/tag4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4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42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30338925b5d2646659e81e13266bf41d2f3f541"/>
  <p:tag name="KSO_WM_NEWLAYOUT_GROUP_ID" val="layout_10008"/>
  <p:tag name="KSO_WM_NEWLAYOUT_ID" val="slide_f5c90908b5fb4991"/>
</p:tagLst>
</file>

<file path=ppt/tags/tag428.xml><?xml version="1.0" encoding="utf-8"?>
<p:tagLst xmlns:p="http://schemas.openxmlformats.org/presentationml/2006/main">
  <p:tag name="KSO_WM_FIGMA_DECORATION_INDEX" val="1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4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43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ca5375f05777caf838e9c94359c6715dec3e3d2"/>
  <p:tag name="KSO_WM_NEWLAYOUT_GROUP_ID" val="layout_6"/>
  <p:tag name="KSO_WM_NEWLAYOUT_ID" val="slide_a9b8dd85d7f4ac41"/>
</p:tagLst>
</file>

<file path=ppt/tags/tag43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436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4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39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4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4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42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4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44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5ffd087f530aaa64626c9845e9856a9bf8e13f6"/>
  <p:tag name="KSO_WM_NEWLAYOUT_GROUP_ID" val="layout_29"/>
  <p:tag name="KSO_WM_NEWLAYOUT_ID" val="slide_71306c912136627e"/>
</p:tagLst>
</file>

<file path=ppt/tags/tag44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f"/>
</p:tagLst>
</file>

<file path=ppt/tags/tag45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</p:tagLst>
</file>

<file path=ppt/tags/tag450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</p:tagLst>
</file>

<file path=ppt/tags/tag451.xml><?xml version="1.0" encoding="utf-8"?>
<p:tagLst xmlns:p="http://schemas.openxmlformats.org/presentationml/2006/main">
  <p:tag name="KSO_WM_FIGMA_DECORATION_INDEX" val="1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4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54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4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57.xml><?xml version="1.0" encoding="utf-8"?>
<p:tagLst xmlns:p="http://schemas.openxmlformats.org/presentationml/2006/main">
  <p:tag name="KSO_WM_FIGMA_DECORATION_INDEX" val="3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4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46.xml><?xml version="1.0" encoding="utf-8"?>
<p:tagLst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460.xml><?xml version="1.0" encoding="utf-8"?>
<p:tagLst xmlns:p="http://schemas.openxmlformats.org/presentationml/2006/main">
  <p:tag name="KSO_WM_FIGMA_DECORATION_INDEX" val="4"/>
  <p:tag name="$PH_EXT" val="1"/>
  <p:tag name="KSO_WM_BEAUTIFY_FLAG" val="#fgm#"/>
  <p:tag name="KSO_WM_DIAGRAM_GROUP_CODE" val="1"/>
  <p:tag name="KSO_WM_FIGMA_FLAG" val="#fgm#"/>
  <p:tag name="KSO_WM_UNIT_INDEX" val="1_4_1"/>
  <p:tag name="KSO_WM_UNIT_TYPE" val="l_h_x"/>
</p:tagLst>
</file>

<file path=ppt/tags/tag4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4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46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36a49cd583271ba57f65bb98c7e56c72772557a"/>
  <p:tag name="KSO_WM_NEWLAYOUT_GROUP_ID" val="layout_42"/>
  <p:tag name="KSO_WM_NEWLAYOUT_ID" val="slide_dba8058e217f20e1"/>
</p:tagLst>
</file>

<file path=ppt/tags/tag46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468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4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47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2b310ba224cd04de8081f20009001feb73b85a4"/>
  <p:tag name="KSO_WM_NEWLAYOUT_GROUP_ID" val="layout_63"/>
  <p:tag name="KSO_WM_NEWLAYOUT_ID" val="slide_f35b556d12691d4f"/>
</p:tagLst>
</file>

<file path=ppt/tags/tag47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4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4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4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4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48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975d96ef74571fb0396dd27b45babde4d1a9134"/>
  <p:tag name="KSO_WM_NEWLAYOUT_GROUP_ID" val="layout_10004"/>
  <p:tag name="KSO_WM_NEWLAYOUT_ID" val="slide_5590a1d109e7c98d"/>
</p:tagLst>
</file>

<file path=ppt/tags/tag48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4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4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9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4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9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4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50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82951fe8b7c855ee7ce13e0f0bd205bdd682165"/>
  <p:tag name="KSO_WM_NEWLAYOUT_GROUP_ID" val="layout_10014"/>
  <p:tag name="KSO_WM_NEWLAYOUT_ID" val="slide_3378e5420af9a013"/>
</p:tagLst>
</file>

<file path=ppt/tags/tag50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5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5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50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66973daec32855668a9040efe1d120b5f262264"/>
  <p:tag name="KSO_WM_NEWLAYOUT_GROUP_ID" val="layout_35"/>
  <p:tag name="KSO_WM_NEWLAYOUT_ID" val="slide_90cdd96762bb354a"/>
</p:tagLst>
</file>

<file path=ppt/tags/tag5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5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5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5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5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5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5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5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5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5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2"/>
  <p:tag name="KSO_WM_UNIT_SUBTYPE" val="d"/>
  <p:tag name="KSO_WM_UNIT_TYPE" val="l_h_i"/>
</p:tagLst>
</file>

<file path=ppt/tags/tag5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5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5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d0e789000489c97cd9ec9fcc6f08856c5f78ee6"/>
  <p:tag name="KSO_WM_NEWLAYOUT_GROUP_ID" val="layout_10014"/>
  <p:tag name="KSO_WM_NEWLAYOUT_ID" val="slide_504b870359682aa1"/>
</p:tagLst>
</file>

<file path=ppt/tags/tag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52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d51b294e3856bd0e7cb318ad5f4845bf8d4a16d"/>
  <p:tag name="KSO_WM_NEWLAYOUT_GROUP_ID" val="layout_49"/>
  <p:tag name="KSO_WM_NEWLAYOUT_ID" val="slide_0b87b9ac6d16dc7c"/>
</p:tagLst>
</file>

<file path=ppt/tags/tag524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5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5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5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528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5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5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5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532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5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5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5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53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097a0dbe6804993be44d7d584dd0771a5abd0c0"/>
  <p:tag name="KSO_WM_NEWLAYOUT_GROUP_ID" val="layout_3"/>
  <p:tag name="KSO_WM_NEWLAYOUT_ID" val="slide_d34ee385bdad3e3c"/>
</p:tagLst>
</file>

<file path=ppt/tags/tag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540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541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5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5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544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545.xml><?xml version="1.0" encoding="utf-8"?>
<p:tagLst xmlns:p="http://schemas.openxmlformats.org/presentationml/2006/main">
  <p:tag name="KSO_WM_FIGMA_DECORATION_INDEX" val="8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5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5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548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549.xml><?xml version="1.0" encoding="utf-8"?>
<p:tagLst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5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5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552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1"/>
  <p:tag name="KSO_WM_UNIT_TYPE" val="l_h_i"/>
</p:tagLst>
</file>

<file path=ppt/tags/tag553.xml><?xml version="1.0" encoding="utf-8"?>
<p:tagLst xmlns:p="http://schemas.openxmlformats.org/presentationml/2006/main">
  <p:tag name="KSO_WM_FIGMA_DECORATION_INDEX" val="10"/>
  <p:tag name="$PH_EXT" val="1"/>
  <p:tag name="KSO_WM_BEAUTIFY_FLAG" val="#fgm#"/>
  <p:tag name="KSO_WM_DIAGRAM_GROUP_CODE" val="1"/>
  <p:tag name="KSO_WM_FIGMA_FLAG" val="#fgm#"/>
  <p:tag name="KSO_WM_UNIT_INDEX" val="1_4_1"/>
  <p:tag name="KSO_WM_UNIT_TYPE" val="l_h_x"/>
</p:tagLst>
</file>

<file path=ppt/tags/tag5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5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5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5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55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a5e16a2ac019c3120f93a7d7ce68ad5463cd0fd"/>
  <p:tag name="KSO_WM_NEWLAYOUT_GROUP_ID" val="layout_31"/>
  <p:tag name="KSO_WM_NEWLAYOUT_ID" val="slide_026ae2c13dbe2c5b"/>
</p:tagLst>
</file>

<file path=ppt/tags/tag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56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5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5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5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56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5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5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5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5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5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5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57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02c3c2b0858ed27b1167c9a5aa8ede579dc72ad"/>
  <p:tag name="KSO_WM_NEWLAYOUT_GROUP_ID" val="layout_57"/>
  <p:tag name="KSO_WM_NEWLAYOUT_ID" val="slide_2dcca3900a93bfc0"/>
</p:tagLst>
</file>

<file path=ppt/tags/tag572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5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5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5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576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5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5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5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5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5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5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58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a9e4f3c5212cf6670e4b59d5241dcb481ae4113"/>
  <p:tag name="KSO_WM_NEWLAYOUT_GROUP_ID" val="layout_48"/>
  <p:tag name="KSO_WM_NEWLAYOUT_ID" val="slide_5641565affb8564a"/>
</p:tagLst>
</file>

<file path=ppt/tags/tag58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5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5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5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58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5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5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5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5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5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5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59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832275ea0f8d36abd04ac1aef4adf365c613701"/>
  <p:tag name="KSO_WM_NEWLAYOUT_GROUP_ID" val="layout_10009"/>
  <p:tag name="KSO_WM_NEWLAYOUT_ID" val="slide_6b1bff74f72e13b8"/>
</p:tagLst>
</file>

<file path=ppt/tags/tag5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5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5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5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6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6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6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60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11f0f39ad6753611706bf49365379500d1da32c"/>
  <p:tag name="KSO_WM_NEWLAYOUT_GROUP_ID" val="layout_51"/>
  <p:tag name="KSO_WM_NEWLAYOUT_ID" val="slide_d4072616678b84f4"/>
</p:tagLst>
</file>

<file path=ppt/tags/tag60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6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6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6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6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6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60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f145325eeeec7dff95f61a4487f75a9a0491b78"/>
  <p:tag name="KSO_WM_NEWLAYOUT_GROUP_ID" val="layout_62"/>
  <p:tag name="KSO_WM_NEWLAYOUT_ID" val="slide_0278004f42c7b363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61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611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612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6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6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615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616.xml><?xml version="1.0" encoding="utf-8"?>
<p:tagLst xmlns:p="http://schemas.openxmlformats.org/presentationml/2006/main">
  <p:tag name="KSO_WM_FIGMA_DECORATION_INDEX" val="8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6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6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6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6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8fcd61e8c2ab0c65f69d0efe29041c9715ccf46"/>
  <p:tag name="KSO_WM_NEWLAYOUT_GROUP_ID" val="layout_10008"/>
  <p:tag name="KSO_WM_NEWLAYOUT_ID" val="slide_0ec4738fd65f55b2"/>
</p:tagLst>
</file>

<file path=ppt/tags/tag6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6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62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c2aa9e9cebedbe52b0222f43bddcdb204ac6623"/>
  <p:tag name="KSO_WM_NEWLAYOUT_GROUP_ID" val="layout_10007"/>
  <p:tag name="KSO_WM_NEWLAYOUT_ID" val="slide_f07fe535f31bdb7f"/>
</p:tagLst>
</file>

<file path=ppt/tags/tag6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6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6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6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6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6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6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63.xml><?xml version="1.0" encoding="utf-8"?>
<p:tagLst xmlns:p="http://schemas.openxmlformats.org/presentationml/2006/main">
  <p:tag name="KSO_WM_FIGMA_DECORATION_INDEX" val="1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6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6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63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eb8aa45d1629b6ab8568f8edf8a4b90c3331bc4"/>
  <p:tag name="KSO_WM_NEWLAYOUT_GROUP_ID" val="layout_61"/>
  <p:tag name="KSO_WM_NEWLAYOUT_ID" val="slide_1fabe581cef1fe3f"/>
</p:tagLst>
</file>

<file path=ppt/tags/tag63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634.xml><?xml version="1.0" encoding="utf-8"?>
<p:tagLst xmlns:p="http://schemas.openxmlformats.org/presentationml/2006/main">
  <p:tag name="KSO_WM_FIGMA_DECORATION_INDEX" val="17_contentModel"/>
  <p:tag name="$PH_EXT" val="2"/>
  <p:tag name="KSO_WM_BEAUTIFY_FLAG" val="#fgm#"/>
  <p:tag name="KSO_WM_FIGMA_FLAG" val="#fgm#"/>
  <p:tag name="KSO_WM_SYNC_SLIDE_TEXT" val="1"/>
  <p:tag name="KSO_WM_UNIT_INDEX" val="1_1"/>
  <p:tag name="KSO_WM_UNIT_TYPE" val="l_i"/>
</p:tagLst>
</file>

<file path=ppt/tags/tag6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6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6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6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6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64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d9fee747f7cd9ef603eaff70ad1f8aa459782e8"/>
  <p:tag name="KSO_WM_NEWLAYOUT_GROUP_ID" val="layout_60"/>
  <p:tag name="KSO_WM_NEWLAYOUT_ID" val="slide_42043785eef401e9"/>
</p:tagLst>
</file>

<file path=ppt/tags/tag64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642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</p:tagLst>
</file>

<file path=ppt/tags/tag6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6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6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6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6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64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e5f31e40ea5adece920ef48cfc5c22f7c71d311"/>
  <p:tag name="KSO_WM_NEWLAYOUT_GROUP_ID" val="layout_10013"/>
  <p:tag name="KSO_WM_NEWLAYOUT_ID" val="slide_ee1db31ff1c30694"/>
</p:tagLst>
</file>

<file path=ppt/tags/tag64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6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6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6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6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6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6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6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6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6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6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66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6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66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849bb7e1e886cc2f765e16722dcd4e1f65566ad"/>
  <p:tag name="KSO_WM_NEWLAYOUT_GROUP_ID" val="layout_10012"/>
  <p:tag name="KSO_WM_NEWLAYOUT_ID" val="slide_b551fdac1a16f7a8"/>
</p:tagLst>
</file>

<file path=ppt/tags/tag66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6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6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6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6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6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6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6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67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64f289d650e8740b50f2ac09f8c4c75a4afc5c7"/>
  <p:tag name="KSO_WM_NEWLAYOUT_GROUP_ID" val="layout_32"/>
  <p:tag name="KSO_WM_NEWLAYOUT_ID" val="slide_5239d9be7cf8785b"/>
</p:tagLst>
</file>

<file path=ppt/tags/tag67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672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673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6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6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676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677.xml><?xml version="1.0" encoding="utf-8"?>
<p:tagLst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678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6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6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6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6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6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68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a14fb4c2667e9bf85494c7741bf4124f2d1a7ae"/>
  <p:tag name="KSO_WM_NEWLAYOUT_GROUP_ID" val="layout_10003"/>
  <p:tag name="KSO_WM_NEWLAYOUT_ID" val="slide_1dc2aa7ad8859452"/>
</p:tagLst>
</file>

<file path=ppt/tags/tag6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68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6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6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68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69.xml><?xml version="1.0" encoding="utf-8"?>
<p:tagLst xmlns:p="http://schemas.openxmlformats.org/presentationml/2006/main">
  <p:tag name="KSO_WM_FIGMA_DECORATION_INDEX" val="3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6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6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69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6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69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69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4_1"/>
  <p:tag name="KSO_WM_UNIT_TYPE" val="l_h_i"/>
</p:tagLst>
</file>

<file path=ppt/tags/tag6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6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69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5_1"/>
  <p:tag name="KSO_WM_UNIT_TYPE" val="l_h_i"/>
</p:tagLst>
</file>

<file path=ppt/tags/tag6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f"/>
</p:tagLst>
</file>

<file path=ppt/tags/tag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7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7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7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70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e20f6e734e8b328b63706ed5842a935666dd309"/>
  <p:tag name="KSO_WM_NEWLAYOUT_GROUP_ID" val="layout_30"/>
  <p:tag name="KSO_WM_NEWLAYOUT_ID" val="slide_b85ad00453087974"/>
</p:tagLst>
</file>

<file path=ppt/tags/tag70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705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7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7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708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7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7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711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7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7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7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7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7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71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0fbaad6c7b3fd17ce92b4830cc459d6380400ea"/>
  <p:tag name="KSO_WM_NEWLAYOUT_GROUP_ID" val="layout_14"/>
  <p:tag name="KSO_WM_NEWLAYOUT_ID" val="slide_fbd1737be693ef9a"/>
</p:tagLst>
</file>

<file path=ppt/tags/tag718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</p:tagLst>
</file>

<file path=ppt/tags/tag71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f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7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7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7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72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ae30edfa472b36bad9fe87e91d6384ec4fb83fa"/>
  <p:tag name="KSO_WM_NEWLAYOUT_GROUP_ID" val="layout_27"/>
  <p:tag name="KSO_WM_NEWLAYOUT_ID" val="slide_32796d7565842e22"/>
</p:tagLst>
</file>

<file path=ppt/tags/tag724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7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7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7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728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7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7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7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732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7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7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7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736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1"/>
  <p:tag name="KSO_WM_UNIT_TYPE" val="l_h_i"/>
</p:tagLst>
</file>

<file path=ppt/tags/tag7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2"/>
  <p:tag name="KSO_WM_UNIT_SUBTYPE" val="d"/>
  <p:tag name="KSO_WM_UNIT_TYPE" val="l_h_i"/>
</p:tagLst>
</file>

<file path=ppt/tags/tag7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7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7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7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7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74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f77984abfebbf20ebf6389e71ca060bd551980d"/>
  <p:tag name="KSO_WM_NEWLAYOUT_GROUP_ID" val="layout_34"/>
  <p:tag name="KSO_WM_NEWLAYOUT_ID" val="slide_ee1cf869270fa626"/>
</p:tagLst>
</file>

<file path=ppt/tags/tag7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7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7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7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7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7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7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4eb57cad177161da0c55026a04b6a9e001e4eff"/>
  <p:tag name="KSO_WM_NEWLAYOUT_GROUP_ID" val="layout_57"/>
  <p:tag name="KSO_WM_NEWLAYOUT_ID" val="slide_138b38c969135e9e"/>
</p:tagLst>
</file>

<file path=ppt/tags/tag7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7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7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7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7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7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75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e93415d50f0fc58e0e7d6a29bb92f6e1c51d6f7"/>
  <p:tag name="KSO_WM_NEWLAYOUT_GROUP_ID" val="layout_26"/>
  <p:tag name="KSO_WM_NEWLAYOUT_ID" val="slide_f6a8e2910f66020f"/>
</p:tagLst>
</file>

<file path=ppt/tags/tag75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7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7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76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7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76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7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7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7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7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7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7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76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8b30199558cffea4497195cf1a4b20959b0725b"/>
  <p:tag name="KSO_WM_NEWLAYOUT_GROUP_ID" val="layout_6"/>
  <p:tag name="KSO_WM_NEWLAYOUT_ID" val="slide_90919a0def1ff6d1"/>
</p:tagLst>
</file>

<file path=ppt/tags/tag76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770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7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7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773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7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7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7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7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7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77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41bad695f1c70434573f4b8443031a20f73a2dd"/>
  <p:tag name="KSO_WM_NEWLAYOUT_GROUP_ID" val="layout_59"/>
  <p:tag name="KSO_WM_NEWLAYOUT_ID" val="slide_a37e02253c1e1e31"/>
</p:tagLst>
</file>

<file path=ppt/tags/tag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78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781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7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7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784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7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7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7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7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7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79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5985adf33124d9c990fe2a6290db1610907797e"/>
  <p:tag name="KSO_WM_NEWLAYOUT_GROUP_ID" val="layout_2"/>
  <p:tag name="KSO_WM_NEWLAYOUT_ID" val="slide_349f98c92ef8ac01"/>
</p:tagLst>
</file>

<file path=ppt/tags/tag79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7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7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79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795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7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7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7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7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80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8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8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80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80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b2dd58e1ca29b35c027df344cae6f5c2f48b43bf"/>
  <p:tag name="KSO_WM_NEWLAYOUT_GROUP_ID" val="layout_1-5"/>
  <p:tag name="KSO_WM_NEWLAYOUT_ID" val="slide_cea45c27deb23863"/>
</p:tagLst>
</file>

<file path=ppt/tags/tag8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805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8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8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808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8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8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811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</p:tagLst>
</file>

<file path=ppt/tags/tag8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8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814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</p:tagLst>
</file>

<file path=ppt/tags/tag8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8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SUBTYPE" val="d"/>
  <p:tag name="KSO_WM_UNIT_TYPE" val="l_h_i"/>
</p:tagLst>
</file>

<file path=ppt/tags/tag817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5_2"/>
  <p:tag name="KSO_WM_UNIT_TYPE" val="l_h_i"/>
</p:tagLst>
</file>

<file path=ppt/tags/tag8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8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  <p:tag name="KSO_WM_TEMPLATE_INDEX" val="40490157"/>
  <p:tag name="KSO_WM_TEMPLATE_CATEGORY" val="custom"/>
</p:tagLst>
</file>

<file path=ppt/tags/tag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8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  <p:tag name="KSO_WM_UNIT_ISNUMDGMTITLE" val="0"/>
  <p:tag name="KSO_WM_TEMPLATE_INDEX" val="40490157"/>
  <p:tag name="KSO_WM_TEMPLATE_CATEGORY" val="custom"/>
</p:tagLst>
</file>

<file path=ppt/tags/tag8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8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8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8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3"/>
  <p:tag name="KSO_WM_UNIT_LAYERLEVEL" val="1"/>
  <p:tag name="KSO_WM_TAG_VERSION" val="3.0"/>
  <p:tag name="KSO_WM_BEAUTIFY_FLAG" val="#wm#"/>
  <p:tag name="KSO_WM_UNIT_TYPE" val="i"/>
  <p:tag name="KSO_WM_UNIT_INDEX" val="13"/>
  <p:tag name="KSO_WM_UNIT_ISNUMDGMTITLE" val="0"/>
  <p:tag name="KSO_WM_UNIT_NOCLEAR" val="0"/>
  <p:tag name="KSO_WM_TEMPLATE_INDEX" val="40490157"/>
  <p:tag name="KSO_WM_TEMPLATE_CATEGORY" val="custom"/>
</p:tagLst>
</file>

<file path=ppt/tags/tag825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TEMPLATE_INDEX" val="40490157"/>
  <p:tag name="KSO_WM_TEMPLATE_CATEGORY" val="custom"/>
</p:tagLst>
</file>

<file path=ppt/tags/tag8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8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8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8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2"/>
  <p:tag name="KSO_WM_UNIT_LAYERLEVEL" val="1"/>
  <p:tag name="KSO_WM_TAG_VERSION" val="3.0"/>
  <p:tag name="KSO_WM_BEAUTIFY_FLAG" val="#wm#"/>
  <p:tag name="KSO_WM_UNIT_TYPE" val="i"/>
  <p:tag name="KSO_WM_UNIT_INDEX" val="2"/>
  <p:tag name="KSO_WM_UNIT_ISNUMDGMTITLE" val="0"/>
  <p:tag name="KSO_WM_UNIT_NOCLEAR" val="0"/>
  <p:tag name="KSO_WM_TEMPLATE_INDEX" val="40490157"/>
  <p:tag name="KSO_WM_TEMPLATE_CATEGORY" val="custom"/>
</p:tagLst>
</file>

<file path=ppt/tags/tag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8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3"/>
  <p:tag name="KSO_WM_UNIT_LAYERLEVEL" val="1"/>
  <p:tag name="KSO_WM_TAG_VERSION" val="3.0"/>
  <p:tag name="KSO_WM_BEAUTIFY_FLAG" val="#wm#"/>
  <p:tag name="KSO_WM_UNIT_TYPE" val="i"/>
  <p:tag name="KSO_WM_UNIT_INDEX" val="3"/>
  <p:tag name="KSO_WM_UNIT_ISNUMDGMTITLE" val="0"/>
  <p:tag name="KSO_WM_UNIT_NOCLEAR" val="0"/>
  <p:tag name="KSO_WM_TEMPLATE_INDEX" val="40490157"/>
  <p:tag name="KSO_WM_TEMPLATE_CATEGORY" val="custom"/>
</p:tagLst>
</file>

<file path=ppt/tags/tag8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  <p:tag name="KSO_WM_TEMPLATE_INDEX" val="40490157"/>
  <p:tag name="KSO_WM_TEMPLATE_CATEGORY" val="custom"/>
</p:tagLst>
</file>

<file path=ppt/tags/tag8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UNIT_ISNUMDGMTITLE" val="0"/>
  <p:tag name="KSO_WM_TEMPLATE_INDEX" val="40490157"/>
  <p:tag name="KSO_WM_TEMPLATE_CATEGORY" val="custom"/>
</p:tagLst>
</file>

<file path=ppt/tags/tag8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ISNUMDGMTITLE" val="0"/>
  <p:tag name="KSO_WM_TEMPLATE_INDEX" val="40490157"/>
  <p:tag name="KSO_WM_TEMPLATE_CATEGORY" val="custom"/>
</p:tagLst>
</file>

<file path=ppt/tags/tag8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8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8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8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  <p:tag name="KSO_WM_TEMPLATE_INDEX" val="40490157"/>
  <p:tag name="KSO_WM_TEMPLATE_CATEGORY" val="custom"/>
</p:tagLst>
</file>

<file path=ppt/tags/tag8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  <p:tag name="KSO_WM_UNIT_ISNUMDGMTITLE" val="0"/>
  <p:tag name="KSO_WM_TEMPLATE_INDEX" val="40490157"/>
  <p:tag name="KSO_WM_TEMPLATE_CATEGORY" val="custom"/>
</p:tagLst>
</file>

<file path=ppt/tags/tag8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  <p:tag name="KSO_WM_TEMPLATE_INDEX" val="40490157"/>
  <p:tag name="KSO_WM_TEMPLATE_CATEGORY" val="custom"/>
</p:tagLst>
</file>

<file path=ppt/tags/tag84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8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  <p:tag name="KSO_WM_UNIT_ISNUMDGMTITLE" val="0"/>
  <p:tag name="KSO_WM_TEMPLATE_INDEX" val="40490157"/>
  <p:tag name="KSO_WM_TEMPLATE_CATEGORY" val="custom"/>
</p:tagLst>
</file>

<file path=ppt/tags/tag8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8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8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8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INDEX" val="40490157"/>
  <p:tag name="KSO_WM_TEMPLATE_CATEGORY" val="custom"/>
</p:tagLst>
</file>

<file path=ppt/tags/tag8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  <p:tag name="KSO_WM_TEMPLATE_INDEX" val="40490157"/>
  <p:tag name="KSO_WM_TEMPLATE_CATEGORY" val="custom"/>
</p:tagLst>
</file>

<file path=ppt/tags/tag8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8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8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8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8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8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8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  <p:tag name="KSO_WM_UNIT_ISNUMDGMTITLE" val="0"/>
  <p:tag name="KSO_WM_TEMPLATE_INDEX" val="40490157"/>
  <p:tag name="KSO_WM_TEMPLATE_CATEGORY" val="custom"/>
</p:tagLst>
</file>

<file path=ppt/tags/tag8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8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8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8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  <p:tag name="KSO_WM_TEMPLATE_INDEX" val="40490157"/>
  <p:tag name="KSO_WM_TEMPLATE_CATEGORY" val="custom"/>
</p:tagLst>
</file>

<file path=ppt/tags/tag8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8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8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8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INDEX" val="40490157"/>
  <p:tag name="KSO_WM_TEMPLATE_CATEGORY" val="custom"/>
</p:tagLst>
</file>

<file path=ppt/tags/tag8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3"/>
  <p:tag name="KSO_WM_UNIT_LAYERLEVEL" val="1"/>
  <p:tag name="KSO_WM_TAG_VERSION" val="3.0"/>
  <p:tag name="KSO_WM_BEAUTIFY_FLAG" val="#wm#"/>
  <p:tag name="KSO_WM_UNIT_TYPE" val="i"/>
  <p:tag name="KSO_WM_UNIT_INDEX" val="13"/>
  <p:tag name="KSO_WM_UNIT_ISNUMDGMTITLE" val="0"/>
  <p:tag name="KSO_WM_UNIT_NOCLEAR" val="0"/>
  <p:tag name="KSO_WM_TEMPLATE_INDEX" val="40490157"/>
  <p:tag name="KSO_WM_TEMPLATE_CATEGORY" val="custom"/>
</p:tagLst>
</file>

<file path=ppt/tags/tag862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6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3.0"/>
  <p:tag name="KSO_WM_BEAUTIFY_FLAG" val="#wm#"/>
  <p:tag name="KSO_WM_UNIT_TYPE" val="i"/>
  <p:tag name="KSO_WM_UNIT_INDEX" val="1"/>
  <p:tag name="KSO_WM_UNIT_ISNUMDGMTITLE" val="0"/>
  <p:tag name="KSO_WM_UNIT_NOCLEAR" val="0"/>
  <p:tag name="KSO_WM_TEMPLATE_INDEX" val="40490157"/>
  <p:tag name="KSO_WM_TEMPLATE_CATEGORY" val="custom"/>
</p:tagLst>
</file>

<file path=ppt/tags/tag863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32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9*i*3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8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8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8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867.xml><?xml version="1.0" encoding="utf-8"?>
<p:tagLst xmlns:p="http://schemas.openxmlformats.org/presentationml/2006/main">
  <p:tag name="KSO_WM_BEAUTIFY_FLAG" val="#wm#"/>
  <p:tag name="KSO_WM_UNIT_INDEX" val="1"/>
  <p:tag name="KSO_WM_UNIT_SUBTYPE" val="c"/>
  <p:tag name="KSO_WM_UNIT_TEXT_TYPE" val="1"/>
  <p:tag name="KSO_WM_UNIT_TYPE" val="f"/>
  <p:tag name="KSO_WM_FIGMA_FLAG" val="#fgm#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57"/>
  <p:tag name="KSO_WM_TEMPLATE_CATEGORY" val="custom"/>
</p:tagLst>
</file>

<file path=ppt/tags/tag868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9*i*2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869.xml><?xml version="1.0" encoding="utf-8"?>
<p:tagLst xmlns:p="http://schemas.openxmlformats.org/presentationml/2006/main">
  <p:tag name="KSO_WM_UNIT_ISCONTENTSTITLE" val="0"/>
  <p:tag name="KSO_WM_BEAUTIFY_FLAG" val="#wm#"/>
  <p:tag name="KSO_WM_UNIT_INDEX" val="1"/>
  <p:tag name="KSO_WM_UNIT_TEXT_TYPE" val="1"/>
  <p:tag name="KSO_WM_UNIT_TYPE" val="a"/>
  <p:tag name="KSO_WM_LAYOUT_CHECK_HASH" val="384d4343ec25d94a71128a05133fc66cad86a7af"/>
  <p:tag name="KSO_WM_NEWLAYOUT_ID" val="1212"/>
  <p:tag name="KSO_WM_FIGMA_FLAG" val="#fgm#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57"/>
  <p:tag name="KSO_WM_TEMPLATE_CATEGORY" val="custom"/>
</p:tagLst>
</file>

<file path=ppt/tags/tag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870.xml><?xml version="1.0" encoding="utf-8"?>
<p:tagLst xmlns:p="http://schemas.openxmlformats.org/presentationml/2006/main">
  <p:tag name="KSO_WM_UNIT_HIGHLIGHT" val="0"/>
  <p:tag name="KSO_WM_BEAUTIFY_FLAG" val="#wm#"/>
  <p:tag name="KSO_WM_UNIT_INDEX" val="2"/>
  <p:tag name="KSO_WM_UNIT_SUBTYPE" val="b"/>
  <p:tag name="KSO_WM_UNIT_TEXT_TYPE" val="1"/>
  <p:tag name="KSO_WM_UNIT_TYPE" val="f"/>
  <p:tag name="KSO_WM_FIGMA_FLAG" val="#fgm#"/>
  <p:tag name="KSO_WM_UNIT_ID" val="_9*f*2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90157"/>
  <p:tag name="KSO_WM_TEMPLATE_CATEGORY" val="custom"/>
</p:tagLst>
</file>

<file path=ppt/tags/tag8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3"/>
  <p:tag name="KSO_WM_UNIT_LAYERLEVEL" val="1"/>
  <p:tag name="KSO_WM_TAG_VERSION" val="3.0"/>
  <p:tag name="KSO_WM_BEAUTIFY_FLAG" val="#wm#"/>
  <p:tag name="KSO_WM_UNIT_TYPE" val="i"/>
  <p:tag name="KSO_WM_UNIT_INDEX" val="13"/>
  <p:tag name="KSO_WM_UNIT_ISNUMDGMTITLE" val="0"/>
  <p:tag name="KSO_WM_UNIT_NOCLEAR" val="0"/>
  <p:tag name="KSO_WM_TEMPLATE_INDEX" val="40490157"/>
  <p:tag name="KSO_WM_TEMPLATE_CATEGORY" val="custom"/>
</p:tagLst>
</file>

<file path=ppt/tags/tag8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8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8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875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0*i*2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876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32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0*i*3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877.xml><?xml version="1.0" encoding="utf-8"?>
<p:tagLst xmlns:p="http://schemas.openxmlformats.org/presentationml/2006/main">
  <p:tag name="KSO_WM_UNIT_ISCONTENTSTITLE" val="0"/>
  <p:tag name="KSO_WM_BEAUTIFY_FLAG" val="#wm#"/>
  <p:tag name="KSO_WM_UNIT_INDEX" val="1"/>
  <p:tag name="KSO_WM_UNIT_TEXT_TYPE" val="1"/>
  <p:tag name="KSO_WM_UNIT_TYPE" val="a"/>
  <p:tag name="KSO_WM_LAYOUT_CHECK_HASH" val="a1b98257fabb0e4b37cec8bdc0592333a2cdbd17"/>
  <p:tag name="KSO_WM_NEWLAYOUT_ID" val="1218"/>
  <p:tag name="KSO_WM_FIGMA_FLAG" val="#fgm#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57"/>
  <p:tag name="KSO_WM_TEMPLATE_CATEGORY" val="custom"/>
</p:tagLst>
</file>

<file path=ppt/tags/tag878.xml><?xml version="1.0" encoding="utf-8"?>
<p:tagLst xmlns:p="http://schemas.openxmlformats.org/presentationml/2006/main">
  <p:tag name="KSO_WM_UNIT_PRESET_TEXT" val="PART ONE"/>
  <p:tag name="KSO_WM_BEAUTIFY_FLAG" val="#wm#"/>
  <p:tag name="KSO_WM_UNIT_INDEX" val="1"/>
  <p:tag name="KSO_WM_UNIT_TYPE" val="e"/>
  <p:tag name="KSO_WM_FIGMA_FLAG" val="#fgm#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57"/>
  <p:tag name="KSO_WM_TEMPLATE_CATEGORY" val="custom"/>
</p:tagLst>
</file>

<file path=ppt/tags/tag8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3"/>
  <p:tag name="KSO_WM_UNIT_LAYERLEVEL" val="1"/>
  <p:tag name="KSO_WM_TAG_VERSION" val="3.0"/>
  <p:tag name="KSO_WM_BEAUTIFY_FLAG" val="#wm#"/>
  <p:tag name="KSO_WM_UNIT_TYPE" val="i"/>
  <p:tag name="KSO_WM_UNIT_INDEX" val="13"/>
  <p:tag name="KSO_WM_UNIT_ISNUMDGMTITLE" val="0"/>
  <p:tag name="KSO_WM_UNIT_NOCLEAR" val="0"/>
  <p:tag name="KSO_WM_TEMPLATE_INDEX" val="40490157"/>
  <p:tag name="KSO_WM_TEMPLATE_CATEGORY" val="custom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880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66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  <p:tag name="KSO_WM_UNIT_ISNUMDGMTITLE" val="0"/>
  <p:tag name="KSO_WM_UNIT_NOCLEAR" val="0"/>
  <p:tag name="KSO_WM_TEMPLATE_INDEX" val="40490157"/>
  <p:tag name="KSO_WM_TEMPLATE_CATEGORY" val="custom"/>
</p:tagLst>
</file>

<file path=ppt/tags/tag8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8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8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884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885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32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886.xml><?xml version="1.0" encoding="utf-8"?>
<p:tagLst xmlns:p="http://schemas.openxmlformats.org/presentationml/2006/main">
  <p:tag name="KSO_WM_BEAUTIFY_FLAG" val="#wm#"/>
  <p:tag name="KSO_WM_UNIT_INDEX" val="1"/>
  <p:tag name="KSO_WM_UNIT_TEXT_TYPE" val="1"/>
  <p:tag name="KSO_WM_UNIT_TYPE" val="b"/>
  <p:tag name="KSO_WM_FIGMA_FLAG" val="#fgm#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57"/>
  <p:tag name="KSO_WM_TEMPLATE_CATEGORY" val="custom"/>
</p:tagLst>
</file>

<file path=ppt/tags/tag887.xml><?xml version="1.0" encoding="utf-8"?>
<p:tagLst xmlns:p="http://schemas.openxmlformats.org/presentationml/2006/main">
  <p:tag name="KSO_WM_UNIT_ISCONTENTSTITLE" val="0"/>
  <p:tag name="KSO_WM_BEAUTIFY_FLAG" val="#wm#"/>
  <p:tag name="KSO_WM_UNIT_INDEX" val="1"/>
  <p:tag name="KSO_WM_UNIT_TEXT_TYPE" val="1"/>
  <p:tag name="KSO_WM_UNIT_TYPE" val="a"/>
  <p:tag name="KSO_WM_LAYOUT_CHECK_HASH" val="3400caa301173a8a7522db9d090b85b5836a47f0"/>
  <p:tag name="KSO_WM_NEWLAYOUT_ID" val="1222"/>
  <p:tag name="KSO_WM_FIGMA_FLAG" val="#fgm#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57"/>
  <p:tag name="KSO_WM_TEMPLATE_CATEGORY" val="custom"/>
</p:tagLst>
</file>

<file path=ppt/tags/tag8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8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8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89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89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2faf53cc01f42cea7ee3964489bb7634c9bd4d39"/>
  <p:tag name="KSO_WM_NEWLAYOUT_ID" val="1"/>
</p:tagLst>
</file>

<file path=ppt/tags/tag8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894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8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8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897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8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8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900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3_2"/>
  <p:tag name="KSO_WM_UNIT_TYPE" val="l_h_i"/>
</p:tagLst>
</file>

<file path=ppt/tags/tag90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9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903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4_2"/>
  <p:tag name="KSO_WM_UNIT_TYPE" val="l_h_i"/>
</p:tagLst>
</file>

<file path=ppt/tags/tag9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9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  <p:tag name="KSO_WM_UNIT_ISNUMDGMTITLE" val="0"/>
  <p:tag name="KSO_WM_UNIT_NOCLEAR" val="0"/>
  <p:tag name="KSO_WM_TEMPLATE_INDEX" val="40490157"/>
  <p:tag name="KSO_WM_TEMPLATE_CATEGORY" val="custom"/>
</p:tagLst>
</file>

<file path=ppt/tags/tag906.xml><?xml version="1.0" encoding="utf-8"?>
<p:tagLst xmlns:p="http://schemas.openxmlformats.org/presentationml/2006/main"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0.72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9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40490157"/>
</p:tagLst>
</file>

<file path=ppt/tags/tag9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TEMPLATE_CATEGORY" val="custom"/>
  <p:tag name="KSO_WM_TEMPLATE_INDEX" val="40490157"/>
  <p:tag name="KSO_WM_UNIT_ISNUMDGMTITLE" val="0"/>
</p:tagLst>
</file>

<file path=ppt/tags/tag9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9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ec0a9de6cbdd94cffa4d0a00e5cb94871766e84"/>
  <p:tag name="KSO_WM_NEWLAYOUT_GROUP_ID" val="layout_10004"/>
  <p:tag name="KSO_WM_NEWLAYOUT_ID" val="slide_b243887f15077c96"/>
</p:tagLst>
</file>

<file path=ppt/tags/tag9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9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90157"/>
  <p:tag name="KSO_WM_TEMPLATE_CATEGORY" val="custom"/>
</p:tagLst>
</file>

<file path=ppt/tags/tag912.xml><?xml version="1.0" encoding="utf-8"?>
<p:tagLst xmlns:p="http://schemas.openxmlformats.org/presentationml/2006/main">
  <p:tag name="KSO_WM_TEMPLATE_SUBCATEGORY" val="29"/>
  <p:tag name="KSO_WM_BEAUTIFY_FLAG" val="#wm#"/>
  <p:tag name="KSO_WM_TEMPLATE_SLIDE_ID" val="slide_4b787e1769c53a6b"/>
  <p:tag name="KSO_WM_TEMPLATE_THUMBS_INDEX" val="1、9"/>
  <p:tag name="KSO_WM_TEMPLATE_INDEX" val="40490157"/>
  <p:tag name="KSO_WM_TEMPLATE_CATEGORY" val="custom"/>
  <p:tag name="KSO_WM_TEMPLATE_MASTER_TYPE" val="0"/>
  <p:tag name="KSO_WM_TAG_VERSION" val="3.0"/>
</p:tagLst>
</file>

<file path=ppt/tags/tag913.xml><?xml version="1.0" encoding="utf-8"?>
<p:tagLst xmlns:p="http://schemas.openxmlformats.org/presentationml/2006/main">
  <p:tag name="KSO_WM_AITEMPLATE_STYLE_ID" val="69796632965"/>
</p:tagLst>
</file>

<file path=ppt/tags/tag914.xml><?xml version="1.0" encoding="utf-8"?>
<p:tagLst xmlns:p="http://schemas.openxmlformats.org/presentationml/2006/main">
  <p:tag name="KSO_WM_BEAUTIFY_FLAG" val="#wm#"/>
  <p:tag name="KSO_WM_UNIT_INDEX" val="1"/>
  <p:tag name="KSO_WM_UNIT_SUBTYPE" val="c"/>
  <p:tag name="KSO_WM_UNIT_TEXT_TYPE" val="1"/>
  <p:tag name="KSO_WM_UNIT_TYPE" val="f"/>
  <p:tag name="KSO_WM_UNIT_PRESET_TEXT" val="20XX YEAR"/>
  <p:tag name="KSO_WM_FIGMA_FLAG" val="#fgm#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57"/>
  <p:tag name="KSO_WM_TEMPLATE_CATEGORY" val="custom"/>
</p:tagLst>
</file>

<file path=ppt/tags/tag915.xml><?xml version="1.0" encoding="utf-8"?>
<p:tagLst xmlns:p="http://schemas.openxmlformats.org/presentationml/2006/main">
  <p:tag name="KSO_WM_UNIT_ISCONTENTSTITLE" val="0"/>
  <p:tag name="KSO_WM_BEAUTIFY_FLAG" val="#wm#"/>
  <p:tag name="KSO_WM_UNIT_INDEX" val="1"/>
  <p:tag name="KSO_WM_UNIT_TEXT_TYPE" val="1"/>
  <p:tag name="KSO_WM_UNIT_TYPE" val="a"/>
  <p:tag name="KSO_WM_LAYOUT_CHECK_HASH" val="384d4343ec25d94a71128a05133fc66cad86a7af"/>
  <p:tag name="KSO_WM_NEWLAYOUT_ID" val="1212"/>
  <p:tag name="KSO_WM_UNIT_PRESET_TEXT" val="单击此处&#10;添加文档标题"/>
  <p:tag name="KSO_WM_FIGMA_FLAG" val="#fgm#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57"/>
  <p:tag name="KSO_WM_TEMPLATE_CATEGORY" val="custom"/>
</p:tagLst>
</file>

<file path=ppt/tags/tag916.xml><?xml version="1.0" encoding="utf-8"?>
<p:tagLst xmlns:p="http://schemas.openxmlformats.org/presentationml/2006/main">
  <p:tag name="KSO_WM_UNIT_HIGHLIGHT" val="0"/>
  <p:tag name="KSO_WM_BEAUTIFY_FLAG" val="#wm#"/>
  <p:tag name="KSO_WM_UNIT_INDEX" val="2"/>
  <p:tag name="KSO_WM_UNIT_SUBTYPE" val="b"/>
  <p:tag name="KSO_WM_UNIT_TEXT_TYPE" val="1"/>
  <p:tag name="KSO_WM_UNIT_TYPE" val="f"/>
  <p:tag name="KSO_WM_UNIT_PRESET_TEXT" val="BY WPS"/>
  <p:tag name="KSO_WM_FIGMA_FLAG" val="#fgm#"/>
  <p:tag name="KSO_WM_UNIT_ID" val="_9*f*2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90157"/>
  <p:tag name="KSO_WM_TEMPLATE_CATEGORY" val="custom"/>
</p:tagLst>
</file>

<file path=ppt/tags/tag917.xml><?xml version="1.0" encoding="utf-8"?>
<p:tagLst xmlns:p="http://schemas.openxmlformats.org/presentationml/2006/main">
  <p:tag name="KSO_WM_SLIDE_CONTENT_ORIENTATION" val="right"/>
  <p:tag name="KSO_WM_SLIDE_HAS_MASK" val="0"/>
  <p:tag name="KSO_WM_SLIDE_ITEM_CNT" val="0"/>
  <p:tag name="KSO_WM_SLIDE_TYPE" val="title"/>
  <p:tag name="KSO_WM_TEMPLATE_SUBCATEGORY" val="29"/>
  <p:tag name="KSO_WM_BEAUTIFY_FLAG" val="#wm#"/>
  <p:tag name="KSO_WM_TEMPLATE_SLIDE_ID" val="slide_4b787e1769c53a6b"/>
  <p:tag name="KSO_WM_TEMPLATE_THUMBS_INDEX" val="1、9"/>
  <p:tag name="KSO_WM_TEMPLATE_INDEX" val="40490157"/>
  <p:tag name="KSO_WM_TEMPLATE_CATEGORY" val="custom"/>
  <p:tag name="KSO_WM_SLIDE_INDEX" val="1"/>
  <p:tag name="KSO_WM_SLIDE_ID" val="custom40490157_1"/>
  <p:tag name="KSO_WM_TEMPLATE_MASTER_TYPE" val="0"/>
  <p:tag name="KSO_WM_SLIDE_LAYOUT" val="a_f"/>
  <p:tag name="KSO_WM_SLIDE_LAYOUT_CNT" val="1_2"/>
  <p:tag name="KSO_WM_TAG_VERSION" val="3.0"/>
</p:tagLst>
</file>

<file path=ppt/tags/tag918.xml><?xml version="1.0" encoding="utf-8"?>
<p:tagLst xmlns:p="http://schemas.openxmlformats.org/presentationml/2006/main">
  <p:tag name="KSO_WM_UNIT_ISCONTENTSTITLE" val="0"/>
  <p:tag name="KSO_WM_BEAUTIFY_FLAG" val="#wm#"/>
  <p:tag name="KSO_WM_UNIT_INDEX" val="1"/>
  <p:tag name="KSO_WM_UNIT_TEXT_TYPE" val="1"/>
  <p:tag name="KSO_WM_UNIT_TYPE" val="a"/>
  <p:tag name="KSO_WM_LAYOUT_CHECK_HASH" val="a1b98257fabb0e4b37cec8bdc0592333a2cdbd17"/>
  <p:tag name="KSO_WM_NEWLAYOUT_ID" val="1218"/>
  <p:tag name="KSO_WM_UNIT_PRESET_TEXT" val="单击此处添加章节标题"/>
  <p:tag name="KSO_WM_FIGMA_FLAG" val="#fgm#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57"/>
  <p:tag name="KSO_WM_TEMPLATE_CATEGORY" val="custom"/>
</p:tagLst>
</file>

<file path=ppt/tags/tag919.xml><?xml version="1.0" encoding="utf-8"?>
<p:tagLst xmlns:p="http://schemas.openxmlformats.org/presentationml/2006/main">
  <p:tag name="KSO_WM_UNIT_PRESET_TEXT" val="PART ONE"/>
  <p:tag name="KSO_WM_BEAUTIFY_FLAG" val="#wm#"/>
  <p:tag name="KSO_WM_UNIT_INDEX" val="1"/>
  <p:tag name="KSO_WM_UNIT_TYPE" val="e"/>
  <p:tag name="KSO_WM_FIGMA_FLAG" val="#fgm#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57"/>
  <p:tag name="KSO_WM_TEMPLATE_CATEGORY" val="custom"/>
</p:tagLst>
</file>

<file path=ppt/tags/tag9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920.xml><?xml version="1.0" encoding="utf-8"?>
<p:tagLst xmlns:p="http://schemas.openxmlformats.org/presentationml/2006/main">
  <p:tag name="KSO_WM_SLIDE_CONTENT_ORIENTATION" val="right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d635315789958f2d"/>
  <p:tag name="KSO_WM_TEMPLATE_INDEX" val="40490157"/>
  <p:tag name="KSO_WM_TEMPLATE_CATEGORY" val="custom"/>
  <p:tag name="KSO_WM_SLIDE_INDEX" val="3"/>
  <p:tag name="KSO_WM_SLIDE_ID" val="custom40490157_7"/>
  <p:tag name="KSO_WM_TEMPLATE_MASTER_TYPE" val="0"/>
  <p:tag name="KSO_WM_SLIDE_LAYOUT" val="a_e"/>
  <p:tag name="KSO_WM_SLIDE_LAYOUT_CNT" val="1_1"/>
  <p:tag name="KSO_WM_TAG_VERSION" val="3.0"/>
</p:tagLst>
</file>

<file path=ppt/tags/tag92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5985adf33124d9c990fe2a6290db1610907797e"/>
  <p:tag name="KSO_WM_NEWLAYOUT_GROUP_ID" val="layout_2"/>
  <p:tag name="KSO_WM_NEWLAYOUT_ID" val="slide_349f98c92ef8ac01"/>
  <p:tag name="KSO_WM_UNIT_PRESET_TEXT" val="单击此处添加标题"/>
</p:tagLst>
</file>

<file path=ppt/tags/tag92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9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http://zh-ai-group.ks3-cn-beijing-internal.ksyun.com/image_generate/image_process/production/202512/235f8ffa-b867-4e1a-ba00-d20c29630060.jpg?Expires=1798428388\u0026AWSAccessKeyId=AKLT9NSy7kh8TIS1UzNqLRY2\u0026Signature=W7nrPdHcm3CkUt%2FKce6nxW73wl8%3D&quot;,&quot;product_name&quot;:&quot;wps-wpp-pc&quot;,&quot;intention_code&quot;:&quot;wps_wpp_generate_outline_pay&quot;}*auto_qingqiu_3.0.4_Mock_V1_prod*1766892376722_c11a67_631d36a31f85-slide-6"/>
</p:tagLst>
</file>

<file path=ppt/tags/tag9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9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926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9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http://zh-ai-group.ks3-cn-beijing-internal.ksyun.com/image_generate/image_process/production/202512/dc2f3466-de10-4c83-9f34-1292125767c6.jpg?Expires=1798428387\u0026AWSAccessKeyId=AKLT9NSy7kh8TIS1UzNqLRY2\u0026Signature=N6FRcH%2Fz7BBsMT9RAJaiXrEc6b4%3D&quot;,&quot;product_name&quot;:&quot;wps-wpp-pc&quot;,&quot;intention_code&quot;:&quot;wps_wpp_generate_outline_pay&quot;}*auto_qingqiu_3.0.4_Mock_V1_prod*1766892376722_c11a67_631d36a31f85-slide-6"/>
</p:tagLst>
</file>

<file path=ppt/tags/tag9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9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930.xml><?xml version="1.0" encoding="utf-8"?>
<p:tagLst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32965"/>
  <p:tag name="KSO_WM_TEMPLATE_SLIDE_ID" val="slide_349f98c92ef8ac01"/>
</p:tagLst>
</file>

<file path=ppt/tags/tag93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41bad695f1c70434573f4b8443031a20f73a2dd"/>
  <p:tag name="KSO_WM_NEWLAYOUT_GROUP_ID" val="layout_59"/>
  <p:tag name="KSO_WM_NEWLAYOUT_ID" val="slide_a37e02253c1e1e31"/>
  <p:tag name="KSO_WM_UNIT_PRESET_TEXT" val="单击此处添加标题"/>
</p:tagLst>
</file>

<file path=ppt/tags/tag93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http://zh-ai-group.ks3-cn-beijing-internal.ksyun.com/image_generate/image_process/production/202512/e3fb295f-bb7f-4c6a-bea6-4c3c9c774fff.jpg?Expires=1798428388\u0026AWSAccessKeyId=AKLT9NSy7kh8TIS1UzNqLRY2\u0026Signature=4XWiX6jl8gZLpni4C6ordSakV8U%3D&quot;,&quot;product_name&quot;:&quot;wps-wpp-pc&quot;,&quot;intention_code&quot;:&quot;wps_wpp_generate_outline_pay&quot;}*auto_qingqiu_3.0.4_Mock_V1_prod*1766892376722_c11a67_631d36a31f85-slide-7"/>
</p:tagLst>
</file>

<file path=ppt/tags/tag933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9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9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936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9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9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939.xml><?xml version="1.0" encoding="utf-8"?>
<p:tagLst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32965"/>
  <p:tag name="KSO_WM_TEMPLATE_SLIDE_ID" val="slide_a37e02253c1e1e31"/>
</p:tagLst>
</file>

<file path=ppt/tags/tag9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940.xml><?xml version="1.0" encoding="utf-8"?>
<p:tagLst xmlns:p="http://schemas.openxmlformats.org/presentationml/2006/main">
  <p:tag name="KSO_WM_UNIT_ISCONTENTSTITLE" val="0"/>
  <p:tag name="KSO_WM_BEAUTIFY_FLAG" val="#wm#"/>
  <p:tag name="KSO_WM_UNIT_INDEX" val="1"/>
  <p:tag name="KSO_WM_UNIT_TEXT_TYPE" val="1"/>
  <p:tag name="KSO_WM_UNIT_TYPE" val="a"/>
  <p:tag name="KSO_WM_LAYOUT_CHECK_HASH" val="a1b98257fabb0e4b37cec8bdc0592333a2cdbd17"/>
  <p:tag name="KSO_WM_NEWLAYOUT_ID" val="1218"/>
  <p:tag name="KSO_WM_UNIT_PRESET_TEXT" val="单击此处添加章节标题"/>
  <p:tag name="KSO_WM_FIGMA_FLAG" val="#fgm#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57"/>
  <p:tag name="KSO_WM_TEMPLATE_CATEGORY" val="custom"/>
</p:tagLst>
</file>

<file path=ppt/tags/tag941.xml><?xml version="1.0" encoding="utf-8"?>
<p:tagLst xmlns:p="http://schemas.openxmlformats.org/presentationml/2006/main">
  <p:tag name="KSO_WM_UNIT_PRESET_TEXT" val="PART ONE"/>
  <p:tag name="KSO_WM_BEAUTIFY_FLAG" val="#wm#"/>
  <p:tag name="KSO_WM_UNIT_INDEX" val="1"/>
  <p:tag name="KSO_WM_UNIT_TYPE" val="e"/>
  <p:tag name="KSO_WM_FIGMA_FLAG" val="#fgm#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57"/>
  <p:tag name="KSO_WM_TEMPLATE_CATEGORY" val="custom"/>
</p:tagLst>
</file>

<file path=ppt/tags/tag942.xml><?xml version="1.0" encoding="utf-8"?>
<p:tagLst xmlns:p="http://schemas.openxmlformats.org/presentationml/2006/main">
  <p:tag name="KSO_WM_SLIDE_CONTENT_ORIENTATION" val="right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d635315789958f2d"/>
  <p:tag name="KSO_WM_TEMPLATE_INDEX" val="40490157"/>
  <p:tag name="KSO_WM_TEMPLATE_CATEGORY" val="custom"/>
  <p:tag name="KSO_WM_SLIDE_INDEX" val="3"/>
  <p:tag name="KSO_WM_SLIDE_ID" val="custom40490157_7"/>
  <p:tag name="KSO_WM_TEMPLATE_MASTER_TYPE" val="0"/>
  <p:tag name="KSO_WM_SLIDE_LAYOUT" val="a_e"/>
  <p:tag name="KSO_WM_SLIDE_LAYOUT_CNT" val="1_1"/>
  <p:tag name="KSO_WM_TAG_VERSION" val="3.0"/>
</p:tagLst>
</file>

<file path=ppt/tags/tag94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ae30edfa472b36bad9fe87e91d6384ec4fb83fa"/>
  <p:tag name="KSO_WM_NEWLAYOUT_GROUP_ID" val="layout_27"/>
  <p:tag name="KSO_WM_NEWLAYOUT_ID" val="slide_32796d7565842e22"/>
  <p:tag name="KSO_WM_UNIT_PRESET_TEXT" val="单击此处添加标题"/>
</p:tagLst>
</file>

<file path=ppt/tags/tag944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9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  <p:tag name="KSO_WM_UNIT_PRESET_TEXT" val="01"/>
</p:tagLst>
</file>

<file path=ppt/tags/tag9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9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948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9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  <p:tag name="KSO_WM_UNIT_PRESET_TEXT" val="02"/>
</p:tagLst>
</file>

<file path=ppt/tags/tag9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9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9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952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  <p:tag name="KSO_WM_UNIT_PRESET_TEXT" val=" "/>
</p:tagLst>
</file>

<file path=ppt/tags/tag9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  <p:tag name="KSO_WM_UNIT_PRESET_TEXT" val="03"/>
</p:tagLst>
</file>

<file path=ppt/tags/tag9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9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956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1"/>
  <p:tag name="KSO_WM_UNIT_TYPE" val="l_h_i"/>
  <p:tag name="KSO_WM_UNIT_PRESET_TEXT" val=" "/>
</p:tagLst>
</file>

<file path=ppt/tags/tag9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2"/>
  <p:tag name="KSO_WM_UNIT_SUBTYPE" val="d"/>
  <p:tag name="KSO_WM_UNIT_TYPE" val="l_h_i"/>
  <p:tag name="KSO_WM_UNIT_PRESET_TEXT" val="04"/>
</p:tagLst>
</file>

<file path=ppt/tags/tag9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</p:tagLst>
</file>

<file path=ppt/tags/tag9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  <p:tag name="KSO_WM_UNIT_PRESET_TEXT" val="单击此处添加项正文"/>
</p:tagLst>
</file>

<file path=ppt/tags/tag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960.xml><?xml version="1.0" encoding="utf-8"?>
<p:tagLst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32965"/>
  <p:tag name="KSO_WM_TEMPLATE_SLIDE_ID" val="slide_32796d7565842e22"/>
</p:tagLst>
</file>

<file path=ppt/tags/tag96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11f0f39ad6753611706bf49365379500d1da32c"/>
  <p:tag name="KSO_WM_NEWLAYOUT_GROUP_ID" val="layout_51"/>
  <p:tag name="KSO_WM_NEWLAYOUT_ID" val="slide_d4072616678b84f4"/>
  <p:tag name="KSO_WM_UNIT_PRESET_TEXT" val="单击此处添加标题"/>
</p:tagLst>
</file>

<file path=ppt/tags/tag9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96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964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32965"/>
  <p:tag name="KSO_WM_TEMPLATE_SLIDE_ID" val="slide_d4072616678b84f4"/>
</p:tagLst>
</file>

<file path=ppt/tags/tag96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0fbaad6c7b3fd17ce92b4830cc459d6380400ea"/>
  <p:tag name="KSO_WM_NEWLAYOUT_GROUP_ID" val="layout_14"/>
  <p:tag name="KSO_WM_NEWLAYOUT_ID" val="slide_fbd1737be693ef9a"/>
  <p:tag name="KSO_WM_UNIT_PRESET_TEXT" val="单击此处添加标题"/>
</p:tagLst>
</file>

<file path=ppt/tags/tag966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  <p:tag name="KSO_WM_UNIT_PRESET_TEXT" val=" "/>
</p:tagLst>
</file>

<file path=ppt/tags/tag967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32965"/>
  <p:tag name="KSO_WM_TEMPLATE_SLIDE_ID" val="slide_fbd1737be693ef9a"/>
</p:tagLst>
</file>

<file path=ppt/tags/tag96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82951fe8b7c855ee7ce13e0f0bd205bdd682165"/>
  <p:tag name="KSO_WM_NEWLAYOUT_GROUP_ID" val="layout_10014"/>
  <p:tag name="KSO_WM_NEWLAYOUT_ID" val="slide_3378e5420af9a013"/>
  <p:tag name="KSO_WM_UNIT_PRESET_TEXT" val="单击此处添加标题"/>
</p:tagLst>
</file>

<file path=ppt/tags/tag9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9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9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972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32965"/>
  <p:tag name="KSO_WM_TEMPLATE_SLIDE_ID" val="slide_3378e5420af9a013"/>
</p:tagLst>
</file>

<file path=ppt/tags/tag97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832275ea0f8d36abd04ac1aef4adf365c613701"/>
  <p:tag name="KSO_WM_NEWLAYOUT_GROUP_ID" val="layout_10009"/>
  <p:tag name="KSO_WM_NEWLAYOUT_ID" val="slide_6b1bff74f72e13b8"/>
  <p:tag name="KSO_WM_UNIT_PRESET_TEXT" val="单击此处添加标题"/>
</p:tagLst>
</file>

<file path=ppt/tags/tag9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9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9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977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32965"/>
  <p:tag name="KSO_WM_TEMPLATE_SLIDE_ID" val="slide_6b1bff74f72e13b8"/>
</p:tagLst>
</file>

<file path=ppt/tags/tag978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32965"/>
  <p:tag name="KSO_WM_TEMPLATE_SLIDE_ID" val="slide_6b1bff74f72e13b8"/>
</p:tagLst>
</file>

<file path=ppt/tags/tag979.xml><?xml version="1.0" encoding="utf-8"?>
<p:tagLst xmlns:p="http://schemas.openxmlformats.org/presentationml/2006/main">
  <p:tag name="KSO_WM_UNIT_ISCONTENTSTITLE" val="0"/>
  <p:tag name="KSO_WM_BEAUTIFY_FLAG" val="#wm#"/>
  <p:tag name="KSO_WM_UNIT_INDEX" val="1"/>
  <p:tag name="KSO_WM_UNIT_TEXT_TYPE" val="1"/>
  <p:tag name="KSO_WM_UNIT_TYPE" val="a"/>
  <p:tag name="KSO_WM_LAYOUT_CHECK_HASH" val="a1b98257fabb0e4b37cec8bdc0592333a2cdbd17"/>
  <p:tag name="KSO_WM_NEWLAYOUT_ID" val="1218"/>
  <p:tag name="KSO_WM_UNIT_PRESET_TEXT" val="单击此处添加章节标题"/>
  <p:tag name="KSO_WM_FIGMA_FLAG" val="#fgm#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57"/>
  <p:tag name="KSO_WM_TEMPLATE_CATEGORY" val="custom"/>
</p:tagLst>
</file>

<file path=ppt/tags/tag9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980.xml><?xml version="1.0" encoding="utf-8"?>
<p:tagLst xmlns:p="http://schemas.openxmlformats.org/presentationml/2006/main">
  <p:tag name="KSO_WM_UNIT_PRESET_TEXT" val="PART ONE"/>
  <p:tag name="KSO_WM_BEAUTIFY_FLAG" val="#wm#"/>
  <p:tag name="KSO_WM_UNIT_INDEX" val="1"/>
  <p:tag name="KSO_WM_UNIT_TYPE" val="e"/>
  <p:tag name="KSO_WM_FIGMA_FLAG" val="#fgm#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157"/>
  <p:tag name="KSO_WM_TEMPLATE_CATEGORY" val="custom"/>
</p:tagLst>
</file>

<file path=ppt/tags/tag981.xml><?xml version="1.0" encoding="utf-8"?>
<p:tagLst xmlns:p="http://schemas.openxmlformats.org/presentationml/2006/main">
  <p:tag name="KSO_WM_SLIDE_CONTENT_ORIENTATION" val="right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d635315789958f2d"/>
  <p:tag name="KSO_WM_TEMPLATE_INDEX" val="40490157"/>
  <p:tag name="KSO_WM_TEMPLATE_CATEGORY" val="custom"/>
  <p:tag name="KSO_WM_SLIDE_INDEX" val="3"/>
  <p:tag name="KSO_WM_SLIDE_ID" val="custom40490157_7"/>
  <p:tag name="KSO_WM_TEMPLATE_MASTER_TYPE" val="0"/>
  <p:tag name="KSO_WM_SLIDE_LAYOUT" val="a_e"/>
  <p:tag name="KSO_WM_SLIDE_LAYOUT_CNT" val="1_1"/>
  <p:tag name="KSO_WM_TAG_VERSION" val="3.0"/>
</p:tagLst>
</file>

<file path=ppt/tags/tag98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0fbaad6c7b3fd17ce92b4830cc459d6380400ea"/>
  <p:tag name="KSO_WM_NEWLAYOUT_GROUP_ID" val="layout_14"/>
  <p:tag name="KSO_WM_NEWLAYOUT_ID" val="slide_fbd1737be693ef9a"/>
  <p:tag name="KSO_WM_UNIT_PRESET_TEXT" val="单击此处添加标题"/>
</p:tagLst>
</file>

<file path=ppt/tags/tag98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f"/>
  <p:tag name="KSO_WM_UNIT_PRESET_TEXT" val="单击此处添加正文"/>
</p:tagLst>
</file>

<file path=ppt/tags/tag984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32965"/>
  <p:tag name="KSO_WM_TEMPLATE_SLIDE_ID" val="slide_fbd1737be693ef9a"/>
</p:tagLst>
</file>

<file path=ppt/tags/tag98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0fbaad6c7b3fd17ce92b4830cc459d6380400ea"/>
  <p:tag name="KSO_WM_NEWLAYOUT_GROUP_ID" val="layout_14"/>
  <p:tag name="KSO_WM_NEWLAYOUT_ID" val="slide_fbd1737be693ef9a"/>
  <p:tag name="KSO_WM_UNIT_PRESET_TEXT" val="单击此处添加标题"/>
</p:tagLst>
</file>

<file path=ppt/tags/tag98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f"/>
  <p:tag name="KSO_WM_UNIT_PRESET_TEXT" val="单击此处添加正文"/>
</p:tagLst>
</file>

<file path=ppt/tags/tag987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32965"/>
  <p:tag name="KSO_WM_TEMPLATE_SLIDE_ID" val="slide_fbd1737be693ef9a"/>
</p:tagLst>
</file>

<file path=ppt/tags/tag98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0fbaad6c7b3fd17ce92b4830cc459d6380400ea"/>
  <p:tag name="KSO_WM_NEWLAYOUT_GROUP_ID" val="layout_14"/>
  <p:tag name="KSO_WM_NEWLAYOUT_ID" val="slide_fbd1737be693ef9a"/>
  <p:tag name="KSO_WM_UNIT_PRESET_TEXT" val="单击此处添加标题"/>
</p:tagLst>
</file>

<file path=ppt/tags/tag98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f"/>
  <p:tag name="KSO_WM_UNIT_PRESET_TEXT" val="单击此处添加正文"/>
</p:tagLst>
</file>

<file path=ppt/tags/tag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990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32965"/>
  <p:tag name="KSO_WM_TEMPLATE_SLIDE_ID" val="slide_fbd1737be693ef9a"/>
</p:tagLst>
</file>

<file path=ppt/tags/tag99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0fbaad6c7b3fd17ce92b4830cc459d6380400ea"/>
  <p:tag name="KSO_WM_NEWLAYOUT_GROUP_ID" val="layout_14"/>
  <p:tag name="KSO_WM_NEWLAYOUT_ID" val="slide_fbd1737be693ef9a"/>
  <p:tag name="KSO_WM_UNIT_PRESET_TEXT" val="单击此处添加标题"/>
</p:tagLst>
</file>

<file path=ppt/tags/tag99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f"/>
  <p:tag name="KSO_WM_UNIT_PRESET_TEXT" val="单击此处添加正文"/>
</p:tagLst>
</file>

<file path=ppt/tags/tag993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32965"/>
  <p:tag name="KSO_WM_TEMPLATE_SLIDE_ID" val="slide_fbd1737be693ef9a"/>
</p:tagLst>
</file>

<file path=ppt/tags/tag99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0fbaad6c7b3fd17ce92b4830cc459d6380400ea"/>
  <p:tag name="KSO_WM_NEWLAYOUT_GROUP_ID" val="layout_14"/>
  <p:tag name="KSO_WM_NEWLAYOUT_ID" val="slide_fbd1737be693ef9a"/>
  <p:tag name="KSO_WM_UNIT_PRESET_TEXT" val="单击此处添加标题"/>
</p:tagLst>
</file>

<file path=ppt/tags/tag99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f"/>
  <p:tag name="KSO_WM_UNIT_PRESET_TEXT" val="单击此处添加正文"/>
</p:tagLst>
</file>

<file path=ppt/tags/tag996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32965"/>
  <p:tag name="KSO_WM_TEMPLATE_SLIDE_ID" val="slide_fbd1737be693ef9a"/>
</p:tagLst>
</file>

<file path=ppt/tags/tag99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0fbaad6c7b3fd17ce92b4830cc459d6380400ea"/>
  <p:tag name="KSO_WM_NEWLAYOUT_GROUP_ID" val="layout_14"/>
  <p:tag name="KSO_WM_NEWLAYOUT_ID" val="slide_fbd1737be693ef9a"/>
  <p:tag name="KSO_WM_UNIT_PRESET_TEXT" val="单击此处添加标题"/>
</p:tagLst>
</file>

<file path=ppt/tags/tag99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f"/>
  <p:tag name="KSO_WM_UNIT_PRESET_TEXT" val="单击此处添加正文"/>
</p:tagLst>
</file>

<file path=ppt/tags/tag999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32965"/>
  <p:tag name="KSO_WM_TEMPLATE_SLIDE_ID" val="slide_fbd1737be693ef9a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渐变胶囊简约风">
  <a:themeElements>
    <a:clrScheme name="自定义 17">
      <a:dk1>
        <a:srgbClr val="000000"/>
      </a:dk1>
      <a:lt1>
        <a:srgbClr val="FFFFFF"/>
      </a:lt1>
      <a:dk2>
        <a:srgbClr val="32107E"/>
      </a:dk2>
      <a:lt2>
        <a:srgbClr val="D8E4FB"/>
      </a:lt2>
      <a:accent1>
        <a:srgbClr val="3A76E9"/>
      </a:accent1>
      <a:accent2>
        <a:srgbClr val="6868EA"/>
      </a:accent2>
      <a:accent3>
        <a:srgbClr val="8152EA"/>
      </a:accent3>
      <a:accent4>
        <a:srgbClr val="279EEA"/>
      </a:accent4>
      <a:accent5>
        <a:srgbClr val="13C7EC"/>
      </a:accent5>
      <a:accent6>
        <a:srgbClr val="36D8D4"/>
      </a:accent6>
      <a:hlink>
        <a:srgbClr val="0563C1"/>
      </a:hlink>
      <a:folHlink>
        <a:srgbClr val="954F72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2648</Words>
  <Application>WPS 演示</Application>
  <PresentationFormat>宽屏</PresentationFormat>
  <Paragraphs>195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Arial</vt:lpstr>
      <vt:lpstr>宋体</vt:lpstr>
      <vt:lpstr>Wingdings</vt:lpstr>
      <vt:lpstr>微软雅黑</vt:lpstr>
      <vt:lpstr>MiSans</vt:lpstr>
      <vt:lpstr>Arial Unicode MS</vt:lpstr>
      <vt:lpstr>Calibri</vt:lpstr>
      <vt:lpstr>Office 主题</vt:lpstr>
      <vt:lpstr>1_渐变胶囊简约风</vt:lpstr>
      <vt:lpstr>移动公司客户价值分析项目答辩</vt:lpstr>
      <vt:lpstr>开始 </vt:lpstr>
      <vt:lpstr>标题：移动公司客户价值分析</vt:lpstr>
      <vt:lpstr>副标题：基于RFM模型与K-Means聚类的客户细分系统</vt:lpstr>
      <vt:lpstr>代码实现</vt:lpstr>
      <vt:lpstr>技术架构与流程 - [肖国平]</vt:lpstr>
      <vt:lpstr>PowerPoint 演示文稿</vt:lpstr>
      <vt:lpstr>Hive 建表</vt:lpstr>
      <vt:lpstr>数据处理与 RFM计算   </vt:lpstr>
      <vt:lpstr>K-Means聚类代码截图</vt:lpstr>
      <vt:lpstr>数据预处理截图</vt:lpstr>
      <vt:lpstr>PowerPoint 演示文稿</vt:lpstr>
      <vt:lpstr>可视化分析 </vt:lpstr>
      <vt:lpstr>可视化分析与洞察     用户聚类标签</vt:lpstr>
      <vt:lpstr>可视化分析与洞察    聚类结果数量统计 </vt:lpstr>
      <vt:lpstr>可视化分析与洞察   客户复购率 </vt:lpstr>
      <vt:lpstr>可视化分析与洞察   年龄特征 </vt:lpstr>
      <vt:lpstr>可视化分析与洞察   性别特征 </vt:lpstr>
      <vt:lpstr>可视化分析与洞察    各价值等级平均消费 </vt:lpstr>
      <vt:lpstr>可视化分析与洞察    客户群特征雷达 </vt:lpstr>
      <vt:lpstr>技术架构与数据流程 </vt:lpstr>
      <vt:lpstr>技术架构图：用户数据处理流程</vt:lpstr>
      <vt:lpstr>开发语言：Scala、Python</vt:lpstr>
      <vt:lpstr>项目总结  </vt:lpstr>
      <vt:lpstr>三大核心发现：客户结构、用户画像、消费分层</vt:lpstr>
      <vt:lpstr>Q &amp; A 准备 All 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移动公司客户价值分析项目答辩</dc:title>
  <dc:creator/>
  <cp:lastModifiedBy>扶苏</cp:lastModifiedBy>
  <cp:revision>17</cp:revision>
  <dcterms:created xsi:type="dcterms:W3CDTF">2025-12-28T07:12:00Z</dcterms:created>
  <dcterms:modified xsi:type="dcterms:W3CDTF">2025-12-29T02:04:26Z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ICV">
    <vt:lpwstr>DD76FDB28B104B6CB08EB4C2703ADF26_13</vt:lpwstr>
  </property>
  <property fmtid="{D5CDD505-2E9C-101B-9397-08002B2CF9AE}" pid="4" name="KSOTemplateUUID">
    <vt:lpwstr>v1.0_ai_69796632965</vt:lpwstr>
  </property>
</Properties>
</file>